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4"/>
  </p:sldMasterIdLst>
  <p:notesMasterIdLst>
    <p:notesMasterId r:id="rId7"/>
  </p:notes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887DBD-233C-47C1-931F-05F2A939DA9F}" v="68" dt="2023-02-02T02:44:11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30" autoAdjust="0"/>
  </p:normalViewPr>
  <p:slideViewPr>
    <p:cSldViewPr snapToGrid="0">
      <p:cViewPr varScale="1">
        <p:scale>
          <a:sx n="67" d="100"/>
          <a:sy n="67" d="100"/>
        </p:scale>
        <p:origin x="9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Appnel" userId="b5ace2c0-12b0-4103-a8a4-4d325c3155ec" providerId="ADAL" clId="{82887DBD-233C-47C1-931F-05F2A939DA9F}"/>
    <pc:docChg chg="undo custSel addSld delSld modSld">
      <pc:chgData name="Kevin Appnel" userId="b5ace2c0-12b0-4103-a8a4-4d325c3155ec" providerId="ADAL" clId="{82887DBD-233C-47C1-931F-05F2A939DA9F}" dt="2023-02-02T13:24:53.749" v="789" actId="20577"/>
      <pc:docMkLst>
        <pc:docMk/>
      </pc:docMkLst>
      <pc:sldChg chg="addSp delSp modSp new mod modClrScheme chgLayout">
        <pc:chgData name="Kevin Appnel" userId="b5ace2c0-12b0-4103-a8a4-4d325c3155ec" providerId="ADAL" clId="{82887DBD-233C-47C1-931F-05F2A939DA9F}" dt="2023-02-02T02:18:17.903" v="442" actId="1076"/>
        <pc:sldMkLst>
          <pc:docMk/>
          <pc:sldMk cId="3867182488" sldId="256"/>
        </pc:sldMkLst>
        <pc:spChg chg="del mod ord">
          <ac:chgData name="Kevin Appnel" userId="b5ace2c0-12b0-4103-a8a4-4d325c3155ec" providerId="ADAL" clId="{82887DBD-233C-47C1-931F-05F2A939DA9F}" dt="2023-02-02T01:27:44.417" v="2" actId="700"/>
          <ac:spMkLst>
            <pc:docMk/>
            <pc:sldMk cId="3867182488" sldId="256"/>
            <ac:spMk id="2" creationId="{1937D1C4-7BE5-7CE8-2EE8-AD338E8D6667}"/>
          </ac:spMkLst>
        </pc:spChg>
        <pc:spChg chg="del">
          <ac:chgData name="Kevin Appnel" userId="b5ace2c0-12b0-4103-a8a4-4d325c3155ec" providerId="ADAL" clId="{82887DBD-233C-47C1-931F-05F2A939DA9F}" dt="2023-02-02T01:27:44.417" v="2" actId="700"/>
          <ac:spMkLst>
            <pc:docMk/>
            <pc:sldMk cId="3867182488" sldId="256"/>
            <ac:spMk id="3" creationId="{BF9232EB-62E3-968A-29E1-C223FA3D52CC}"/>
          </ac:spMkLst>
        </pc:spChg>
        <pc:spChg chg="add mod ord">
          <ac:chgData name="Kevin Appnel" userId="b5ace2c0-12b0-4103-a8a4-4d325c3155ec" providerId="ADAL" clId="{82887DBD-233C-47C1-931F-05F2A939DA9F}" dt="2023-02-02T01:35:15.662" v="89" actId="403"/>
          <ac:spMkLst>
            <pc:docMk/>
            <pc:sldMk cId="3867182488" sldId="256"/>
            <ac:spMk id="4" creationId="{D4361CBA-076A-A4F1-2C18-133881AE04DE}"/>
          </ac:spMkLst>
        </pc:spChg>
        <pc:spChg chg="add del mod">
          <ac:chgData name="Kevin Appnel" userId="b5ace2c0-12b0-4103-a8a4-4d325c3155ec" providerId="ADAL" clId="{82887DBD-233C-47C1-931F-05F2A939DA9F}" dt="2023-02-02T01:35:55.456" v="93" actId="478"/>
          <ac:spMkLst>
            <pc:docMk/>
            <pc:sldMk cId="3867182488" sldId="256"/>
            <ac:spMk id="6" creationId="{94185ED6-5BF4-D7D9-56BC-8AC3F69B94D5}"/>
          </ac:spMkLst>
        </pc:spChg>
        <pc:spChg chg="add del">
          <ac:chgData name="Kevin Appnel" userId="b5ace2c0-12b0-4103-a8a4-4d325c3155ec" providerId="ADAL" clId="{82887DBD-233C-47C1-931F-05F2A939DA9F}" dt="2023-02-02T01:36:21.700" v="96" actId="478"/>
          <ac:spMkLst>
            <pc:docMk/>
            <pc:sldMk cId="3867182488" sldId="256"/>
            <ac:spMk id="8" creationId="{CB764292-E8BE-7D1F-2A82-A43D03F744E7}"/>
          </ac:spMkLst>
        </pc:spChg>
        <pc:spChg chg="add mod topLvl">
          <ac:chgData name="Kevin Appnel" userId="b5ace2c0-12b0-4103-a8a4-4d325c3155ec" providerId="ADAL" clId="{82887DBD-233C-47C1-931F-05F2A939DA9F}" dt="2023-02-02T02:18:08.413" v="440" actId="554"/>
          <ac:spMkLst>
            <pc:docMk/>
            <pc:sldMk cId="3867182488" sldId="256"/>
            <ac:spMk id="17" creationId="{C538C118-E198-4E06-10C4-BA0ED9FA32C0}"/>
          </ac:spMkLst>
        </pc:spChg>
        <pc:spChg chg="add mod topLvl">
          <ac:chgData name="Kevin Appnel" userId="b5ace2c0-12b0-4103-a8a4-4d325c3155ec" providerId="ADAL" clId="{82887DBD-233C-47C1-931F-05F2A939DA9F}" dt="2023-02-02T02:18:08.413" v="440" actId="554"/>
          <ac:spMkLst>
            <pc:docMk/>
            <pc:sldMk cId="3867182488" sldId="256"/>
            <ac:spMk id="19" creationId="{8921294A-58F2-03C7-F5B1-4CEA68D5AFBD}"/>
          </ac:spMkLst>
        </pc:spChg>
        <pc:spChg chg="add mod topLvl">
          <ac:chgData name="Kevin Appnel" userId="b5ace2c0-12b0-4103-a8a4-4d325c3155ec" providerId="ADAL" clId="{82887DBD-233C-47C1-931F-05F2A939DA9F}" dt="2023-02-02T02:18:08.413" v="440" actId="554"/>
          <ac:spMkLst>
            <pc:docMk/>
            <pc:sldMk cId="3867182488" sldId="256"/>
            <ac:spMk id="21" creationId="{3C68DBD5-FE8A-9BD2-8C9E-5B07125CA6C5}"/>
          </ac:spMkLst>
        </pc:spChg>
        <pc:spChg chg="add mod topLvl">
          <ac:chgData name="Kevin Appnel" userId="b5ace2c0-12b0-4103-a8a4-4d325c3155ec" providerId="ADAL" clId="{82887DBD-233C-47C1-931F-05F2A939DA9F}" dt="2023-02-02T02:18:08.413" v="440" actId="554"/>
          <ac:spMkLst>
            <pc:docMk/>
            <pc:sldMk cId="3867182488" sldId="256"/>
            <ac:spMk id="23" creationId="{1C1E4B9C-BEBA-8B31-4D49-C7B9DC26FABB}"/>
          </ac:spMkLst>
        </pc:spChg>
        <pc:spChg chg="add del mod">
          <ac:chgData name="Kevin Appnel" userId="b5ace2c0-12b0-4103-a8a4-4d325c3155ec" providerId="ADAL" clId="{82887DBD-233C-47C1-931F-05F2A939DA9F}" dt="2023-02-02T01:57:23.213" v="194"/>
          <ac:spMkLst>
            <pc:docMk/>
            <pc:sldMk cId="3867182488" sldId="256"/>
            <ac:spMk id="24" creationId="{A267A408-E639-950A-9F33-9B7E0D331B76}"/>
          </ac:spMkLst>
        </pc:spChg>
        <pc:grpChg chg="add del mod">
          <ac:chgData name="Kevin Appnel" userId="b5ace2c0-12b0-4103-a8a4-4d325c3155ec" providerId="ADAL" clId="{82887DBD-233C-47C1-931F-05F2A939DA9F}" dt="2023-02-02T02:01:37.751" v="275" actId="165"/>
          <ac:grpSpMkLst>
            <pc:docMk/>
            <pc:sldMk cId="3867182488" sldId="256"/>
            <ac:grpSpMk id="25" creationId="{16BA5F0D-08C4-717E-EE34-6D8A43906336}"/>
          </ac:grpSpMkLst>
        </pc:grpChg>
        <pc:grpChg chg="add del mod">
          <ac:chgData name="Kevin Appnel" userId="b5ace2c0-12b0-4103-a8a4-4d325c3155ec" providerId="ADAL" clId="{82887DBD-233C-47C1-931F-05F2A939DA9F}" dt="2023-02-02T02:01:37.751" v="275" actId="165"/>
          <ac:grpSpMkLst>
            <pc:docMk/>
            <pc:sldMk cId="3867182488" sldId="256"/>
            <ac:grpSpMk id="26" creationId="{5CA85E14-87A9-6242-9616-ACB496165B29}"/>
          </ac:grpSpMkLst>
        </pc:grpChg>
        <pc:grpChg chg="add del mod">
          <ac:chgData name="Kevin Appnel" userId="b5ace2c0-12b0-4103-a8a4-4d325c3155ec" providerId="ADAL" clId="{82887DBD-233C-47C1-931F-05F2A939DA9F}" dt="2023-02-02T02:01:37.751" v="275" actId="165"/>
          <ac:grpSpMkLst>
            <pc:docMk/>
            <pc:sldMk cId="3867182488" sldId="256"/>
            <ac:grpSpMk id="27" creationId="{92A6D650-9E67-A1B9-B004-A979D9837976}"/>
          </ac:grpSpMkLst>
        </pc:grpChg>
        <pc:grpChg chg="add del mod">
          <ac:chgData name="Kevin Appnel" userId="b5ace2c0-12b0-4103-a8a4-4d325c3155ec" providerId="ADAL" clId="{82887DBD-233C-47C1-931F-05F2A939DA9F}" dt="2023-02-02T02:01:37.751" v="275" actId="165"/>
          <ac:grpSpMkLst>
            <pc:docMk/>
            <pc:sldMk cId="3867182488" sldId="256"/>
            <ac:grpSpMk id="28" creationId="{26079AF1-93AD-7DFD-BC6D-E8B8F22BE583}"/>
          </ac:grpSpMkLst>
        </pc:grpChg>
        <pc:grpChg chg="add mod">
          <ac:chgData name="Kevin Appnel" userId="b5ace2c0-12b0-4103-a8a4-4d325c3155ec" providerId="ADAL" clId="{82887DBD-233C-47C1-931F-05F2A939DA9F}" dt="2023-02-02T02:18:17.903" v="442" actId="1076"/>
          <ac:grpSpMkLst>
            <pc:docMk/>
            <pc:sldMk cId="3867182488" sldId="256"/>
            <ac:grpSpMk id="29" creationId="{DB0FE425-A902-A5AA-DF4C-9EE5DF40EB5F}"/>
          </ac:grpSpMkLst>
        </pc:grpChg>
        <pc:graphicFrameChg chg="add del mod">
          <ac:chgData name="Kevin Appnel" userId="b5ace2c0-12b0-4103-a8a4-4d325c3155ec" providerId="ADAL" clId="{82887DBD-233C-47C1-931F-05F2A939DA9F}" dt="2023-02-02T01:47:33.199" v="125" actId="478"/>
          <ac:graphicFrameMkLst>
            <pc:docMk/>
            <pc:sldMk cId="3867182488" sldId="256"/>
            <ac:graphicFrameMk id="9" creationId="{0B2285D1-BE1B-2E8C-F39B-09E208E93BCB}"/>
          </ac:graphicFrameMkLst>
        </pc:graphicFrameChg>
        <pc:picChg chg="add mod topLvl">
          <ac:chgData name="Kevin Appnel" userId="b5ace2c0-12b0-4103-a8a4-4d325c3155ec" providerId="ADAL" clId="{82887DBD-233C-47C1-931F-05F2A939DA9F}" dt="2023-02-02T02:04:59.474" v="312" actId="164"/>
          <ac:picMkLst>
            <pc:docMk/>
            <pc:sldMk cId="3867182488" sldId="256"/>
            <ac:picMk id="10" creationId="{A6211C61-9A15-8DFE-CB08-D9E50A126FA6}"/>
          </ac:picMkLst>
        </pc:picChg>
        <pc:picChg chg="add mod topLvl">
          <ac:chgData name="Kevin Appnel" userId="b5ace2c0-12b0-4103-a8a4-4d325c3155ec" providerId="ADAL" clId="{82887DBD-233C-47C1-931F-05F2A939DA9F}" dt="2023-02-02T02:04:59.474" v="312" actId="164"/>
          <ac:picMkLst>
            <pc:docMk/>
            <pc:sldMk cId="3867182488" sldId="256"/>
            <ac:picMk id="12" creationId="{70180FFC-2168-F2EE-7661-693D80E8C282}"/>
          </ac:picMkLst>
        </pc:picChg>
        <pc:picChg chg="add mod topLvl modCrop">
          <ac:chgData name="Kevin Appnel" userId="b5ace2c0-12b0-4103-a8a4-4d325c3155ec" providerId="ADAL" clId="{82887DBD-233C-47C1-931F-05F2A939DA9F}" dt="2023-02-02T02:04:59.474" v="312" actId="164"/>
          <ac:picMkLst>
            <pc:docMk/>
            <pc:sldMk cId="3867182488" sldId="256"/>
            <ac:picMk id="13" creationId="{AF5A7122-4351-1AB2-F7CE-6270A0306A5D}"/>
          </ac:picMkLst>
        </pc:picChg>
        <pc:picChg chg="add mod topLvl">
          <ac:chgData name="Kevin Appnel" userId="b5ace2c0-12b0-4103-a8a4-4d325c3155ec" providerId="ADAL" clId="{82887DBD-233C-47C1-931F-05F2A939DA9F}" dt="2023-02-02T02:04:59.474" v="312" actId="164"/>
          <ac:picMkLst>
            <pc:docMk/>
            <pc:sldMk cId="3867182488" sldId="256"/>
            <ac:picMk id="15" creationId="{FAD13B91-893F-67BF-A1BB-1FA10AAD8346}"/>
          </ac:picMkLst>
        </pc:picChg>
      </pc:sldChg>
      <pc:sldChg chg="addSp delSp modSp add mod">
        <pc:chgData name="Kevin Appnel" userId="b5ace2c0-12b0-4103-a8a4-4d325c3155ec" providerId="ADAL" clId="{82887DBD-233C-47C1-931F-05F2A939DA9F}" dt="2023-02-02T13:24:53.749" v="789" actId="20577"/>
        <pc:sldMkLst>
          <pc:docMk/>
          <pc:sldMk cId="3143550639" sldId="257"/>
        </pc:sldMkLst>
        <pc:spChg chg="mod">
          <ac:chgData name="Kevin Appnel" userId="b5ace2c0-12b0-4103-a8a4-4d325c3155ec" providerId="ADAL" clId="{82887DBD-233C-47C1-931F-05F2A939DA9F}" dt="2023-02-02T02:05:27.926" v="331" actId="20577"/>
          <ac:spMkLst>
            <pc:docMk/>
            <pc:sldMk cId="3143550639" sldId="257"/>
            <ac:spMk id="4" creationId="{D4361CBA-076A-A4F1-2C18-133881AE04DE}"/>
          </ac:spMkLst>
        </pc:spChg>
        <pc:spChg chg="add del">
          <ac:chgData name="Kevin Appnel" userId="b5ace2c0-12b0-4103-a8a4-4d325c3155ec" providerId="ADAL" clId="{82887DBD-233C-47C1-931F-05F2A939DA9F}" dt="2023-02-02T02:35:02.736" v="678" actId="22"/>
          <ac:spMkLst>
            <pc:docMk/>
            <pc:sldMk cId="3143550639" sldId="257"/>
            <ac:spMk id="8" creationId="{E43F7C1E-1568-2B9B-2486-5B49292A9D5A}"/>
          </ac:spMkLst>
        </pc:spChg>
        <pc:spChg chg="mod topLvl">
          <ac:chgData name="Kevin Appnel" userId="b5ace2c0-12b0-4103-a8a4-4d325c3155ec" providerId="ADAL" clId="{82887DBD-233C-47C1-931F-05F2A939DA9F}" dt="2023-02-02T02:44:11.943" v="787" actId="1036"/>
          <ac:spMkLst>
            <pc:docMk/>
            <pc:sldMk cId="3143550639" sldId="257"/>
            <ac:spMk id="17" creationId="{C538C118-E198-4E06-10C4-BA0ED9FA32C0}"/>
          </ac:spMkLst>
        </pc:spChg>
        <pc:spChg chg="mod topLvl">
          <ac:chgData name="Kevin Appnel" userId="b5ace2c0-12b0-4103-a8a4-4d325c3155ec" providerId="ADAL" clId="{82887DBD-233C-47C1-931F-05F2A939DA9F}" dt="2023-02-02T02:44:11.943" v="787" actId="1036"/>
          <ac:spMkLst>
            <pc:docMk/>
            <pc:sldMk cId="3143550639" sldId="257"/>
            <ac:spMk id="19" creationId="{8921294A-58F2-03C7-F5B1-4CEA68D5AFBD}"/>
          </ac:spMkLst>
        </pc:spChg>
        <pc:spChg chg="mod topLvl">
          <ac:chgData name="Kevin Appnel" userId="b5ace2c0-12b0-4103-a8a4-4d325c3155ec" providerId="ADAL" clId="{82887DBD-233C-47C1-931F-05F2A939DA9F}" dt="2023-02-02T13:24:53.749" v="789" actId="20577"/>
          <ac:spMkLst>
            <pc:docMk/>
            <pc:sldMk cId="3143550639" sldId="257"/>
            <ac:spMk id="21" creationId="{3C68DBD5-FE8A-9BD2-8C9E-5B07125CA6C5}"/>
          </ac:spMkLst>
        </pc:spChg>
        <pc:spChg chg="mod topLvl">
          <ac:chgData name="Kevin Appnel" userId="b5ace2c0-12b0-4103-a8a4-4d325c3155ec" providerId="ADAL" clId="{82887DBD-233C-47C1-931F-05F2A939DA9F}" dt="2023-02-02T02:44:11.943" v="787" actId="1036"/>
          <ac:spMkLst>
            <pc:docMk/>
            <pc:sldMk cId="3143550639" sldId="257"/>
            <ac:spMk id="23" creationId="{1C1E4B9C-BEBA-8B31-4D49-C7B9DC26FABB}"/>
          </ac:spMkLst>
        </pc:spChg>
        <pc:grpChg chg="add mod">
          <ac:chgData name="Kevin Appnel" userId="b5ace2c0-12b0-4103-a8a4-4d325c3155ec" providerId="ADAL" clId="{82887DBD-233C-47C1-931F-05F2A939DA9F}" dt="2023-02-02T02:44:11.943" v="787" actId="1036"/>
          <ac:grpSpMkLst>
            <pc:docMk/>
            <pc:sldMk cId="3143550639" sldId="257"/>
            <ac:grpSpMk id="16" creationId="{1984327E-CB0D-8A30-1B01-E81E5E03BFD2}"/>
          </ac:grpSpMkLst>
        </pc:grpChg>
        <pc:grpChg chg="del">
          <ac:chgData name="Kevin Appnel" userId="b5ace2c0-12b0-4103-a8a4-4d325c3155ec" providerId="ADAL" clId="{82887DBD-233C-47C1-931F-05F2A939DA9F}" dt="2023-02-02T02:11:21.842" v="333" actId="165"/>
          <ac:grpSpMkLst>
            <pc:docMk/>
            <pc:sldMk cId="3143550639" sldId="257"/>
            <ac:grpSpMk id="29" creationId="{DB0FE425-A902-A5AA-DF4C-9EE5DF40EB5F}"/>
          </ac:grpSpMkLst>
        </pc:grpChg>
        <pc:graphicFrameChg chg="add del mod">
          <ac:chgData name="Kevin Appnel" userId="b5ace2c0-12b0-4103-a8a4-4d325c3155ec" providerId="ADAL" clId="{82887DBD-233C-47C1-931F-05F2A939DA9F}" dt="2023-02-02T02:22:09.975" v="612" actId="478"/>
          <ac:graphicFrameMkLst>
            <pc:docMk/>
            <pc:sldMk cId="3143550639" sldId="257"/>
            <ac:graphicFrameMk id="2" creationId="{466E1E99-2AE1-1CBD-5E94-38CC375EDCEC}"/>
          </ac:graphicFrameMkLst>
        </pc:graphicFrameChg>
        <pc:picChg chg="add mod">
          <ac:chgData name="Kevin Appnel" userId="b5ace2c0-12b0-4103-a8a4-4d325c3155ec" providerId="ADAL" clId="{82887DBD-233C-47C1-931F-05F2A939DA9F}" dt="2023-02-02T02:44:11.943" v="787" actId="1036"/>
          <ac:picMkLst>
            <pc:docMk/>
            <pc:sldMk cId="3143550639" sldId="257"/>
            <ac:picMk id="3" creationId="{CF47877C-D97E-B4FA-18BE-60B343190AA2}"/>
          </ac:picMkLst>
        </pc:picChg>
        <pc:picChg chg="add del mod modCrop">
          <ac:chgData name="Kevin Appnel" userId="b5ace2c0-12b0-4103-a8a4-4d325c3155ec" providerId="ADAL" clId="{82887DBD-233C-47C1-931F-05F2A939DA9F}" dt="2023-02-02T02:29:45.483" v="662" actId="478"/>
          <ac:picMkLst>
            <pc:docMk/>
            <pc:sldMk cId="3143550639" sldId="257"/>
            <ac:picMk id="5" creationId="{832ADFA8-A73C-A02D-29DB-C844D63F5EB2}"/>
          </ac:picMkLst>
        </pc:picChg>
        <pc:picChg chg="add del mod">
          <ac:chgData name="Kevin Appnel" userId="b5ace2c0-12b0-4103-a8a4-4d325c3155ec" providerId="ADAL" clId="{82887DBD-233C-47C1-931F-05F2A939DA9F}" dt="2023-02-02T02:38:17.320" v="691" actId="478"/>
          <ac:picMkLst>
            <pc:docMk/>
            <pc:sldMk cId="3143550639" sldId="257"/>
            <ac:picMk id="6" creationId="{DB70A0A2-64DE-5142-AD55-0715A919D02D}"/>
          </ac:picMkLst>
        </pc:picChg>
        <pc:picChg chg="add del mod">
          <ac:chgData name="Kevin Appnel" userId="b5ace2c0-12b0-4103-a8a4-4d325c3155ec" providerId="ADAL" clId="{82887DBD-233C-47C1-931F-05F2A939DA9F}" dt="2023-02-02T02:38:13.716" v="688"/>
          <ac:picMkLst>
            <pc:docMk/>
            <pc:sldMk cId="3143550639" sldId="257"/>
            <ac:picMk id="9" creationId="{10760DE0-3391-35D3-A547-00F4B64D9A06}"/>
          </ac:picMkLst>
        </pc:picChg>
        <pc:picChg chg="del mod topLvl">
          <ac:chgData name="Kevin Appnel" userId="b5ace2c0-12b0-4103-a8a4-4d325c3155ec" providerId="ADAL" clId="{82887DBD-233C-47C1-931F-05F2A939DA9F}" dt="2023-02-02T02:11:25.520" v="334" actId="478"/>
          <ac:picMkLst>
            <pc:docMk/>
            <pc:sldMk cId="3143550639" sldId="257"/>
            <ac:picMk id="10" creationId="{A6211C61-9A15-8DFE-CB08-D9E50A126FA6}"/>
          </ac:picMkLst>
        </pc:picChg>
        <pc:picChg chg="add mod">
          <ac:chgData name="Kevin Appnel" userId="b5ace2c0-12b0-4103-a8a4-4d325c3155ec" providerId="ADAL" clId="{82887DBD-233C-47C1-931F-05F2A939DA9F}" dt="2023-02-02T02:44:11.943" v="787" actId="1036"/>
          <ac:picMkLst>
            <pc:docMk/>
            <pc:sldMk cId="3143550639" sldId="257"/>
            <ac:picMk id="11" creationId="{19DB7571-8AD8-5665-20BD-317088593816}"/>
          </ac:picMkLst>
        </pc:picChg>
        <pc:picChg chg="del mod topLvl">
          <ac:chgData name="Kevin Appnel" userId="b5ace2c0-12b0-4103-a8a4-4d325c3155ec" providerId="ADAL" clId="{82887DBD-233C-47C1-931F-05F2A939DA9F}" dt="2023-02-02T02:11:26.385" v="335" actId="478"/>
          <ac:picMkLst>
            <pc:docMk/>
            <pc:sldMk cId="3143550639" sldId="257"/>
            <ac:picMk id="12" creationId="{70180FFC-2168-F2EE-7661-693D80E8C282}"/>
          </ac:picMkLst>
        </pc:picChg>
        <pc:picChg chg="del mod topLvl">
          <ac:chgData name="Kevin Appnel" userId="b5ace2c0-12b0-4103-a8a4-4d325c3155ec" providerId="ADAL" clId="{82887DBD-233C-47C1-931F-05F2A939DA9F}" dt="2023-02-02T02:11:27.127" v="336" actId="478"/>
          <ac:picMkLst>
            <pc:docMk/>
            <pc:sldMk cId="3143550639" sldId="257"/>
            <ac:picMk id="13" creationId="{AF5A7122-4351-1AB2-F7CE-6270A0306A5D}"/>
          </ac:picMkLst>
        </pc:picChg>
        <pc:picChg chg="add mod modCrop">
          <ac:chgData name="Kevin Appnel" userId="b5ace2c0-12b0-4103-a8a4-4d325c3155ec" providerId="ADAL" clId="{82887DBD-233C-47C1-931F-05F2A939DA9F}" dt="2023-02-02T02:44:11.943" v="787" actId="1036"/>
          <ac:picMkLst>
            <pc:docMk/>
            <pc:sldMk cId="3143550639" sldId="257"/>
            <ac:picMk id="14" creationId="{37CC1383-BE8A-1F7F-D9B0-E2C7B997CDE2}"/>
          </ac:picMkLst>
        </pc:picChg>
        <pc:picChg chg="del mod topLvl">
          <ac:chgData name="Kevin Appnel" userId="b5ace2c0-12b0-4103-a8a4-4d325c3155ec" providerId="ADAL" clId="{82887DBD-233C-47C1-931F-05F2A939DA9F}" dt="2023-02-02T02:11:27.826" v="337" actId="478"/>
          <ac:picMkLst>
            <pc:docMk/>
            <pc:sldMk cId="3143550639" sldId="257"/>
            <ac:picMk id="15" creationId="{FAD13B91-893F-67BF-A1BB-1FA10AAD8346}"/>
          </ac:picMkLst>
        </pc:picChg>
        <pc:picChg chg="add del mod">
          <ac:chgData name="Kevin Appnel" userId="b5ace2c0-12b0-4103-a8a4-4d325c3155ec" providerId="ADAL" clId="{82887DBD-233C-47C1-931F-05F2A939DA9F}" dt="2023-02-02T02:44:11.943" v="787" actId="1036"/>
          <ac:picMkLst>
            <pc:docMk/>
            <pc:sldMk cId="3143550639" sldId="257"/>
            <ac:picMk id="2050" creationId="{4E1E0AB4-7DAB-E172-102E-31BC40D107F9}"/>
          </ac:picMkLst>
        </pc:picChg>
      </pc:sldChg>
      <pc:sldChg chg="new del">
        <pc:chgData name="Kevin Appnel" userId="b5ace2c0-12b0-4103-a8a4-4d325c3155ec" providerId="ADAL" clId="{82887DBD-233C-47C1-931F-05F2A939DA9F}" dt="2023-02-02T02:05:18.263" v="314" actId="47"/>
        <pc:sldMkLst>
          <pc:docMk/>
          <pc:sldMk cId="3483376940" sldId="257"/>
        </pc:sldMkLst>
      </pc:sldChg>
      <pc:sldChg chg="del">
        <pc:chgData name="Kevin Appnel" userId="b5ace2c0-12b0-4103-a8a4-4d325c3155ec" providerId="ADAL" clId="{82887DBD-233C-47C1-931F-05F2A939DA9F}" dt="2023-02-02T01:27:35.015" v="0" actId="47"/>
        <pc:sldMkLst>
          <pc:docMk/>
          <pc:sldMk cId="2239678526" sldId="272"/>
        </pc:sldMkLst>
      </pc:sldChg>
      <pc:sldChg chg="del">
        <pc:chgData name="Kevin Appnel" userId="b5ace2c0-12b0-4103-a8a4-4d325c3155ec" providerId="ADAL" clId="{82887DBD-233C-47C1-931F-05F2A939DA9F}" dt="2023-02-02T01:27:35.015" v="0" actId="47"/>
        <pc:sldMkLst>
          <pc:docMk/>
          <pc:sldMk cId="2483896826" sldId="277"/>
        </pc:sldMkLst>
      </pc:sldChg>
      <pc:sldChg chg="del">
        <pc:chgData name="Kevin Appnel" userId="b5ace2c0-12b0-4103-a8a4-4d325c3155ec" providerId="ADAL" clId="{82887DBD-233C-47C1-931F-05F2A939DA9F}" dt="2023-02-02T01:27:35.015" v="0" actId="47"/>
        <pc:sldMkLst>
          <pc:docMk/>
          <pc:sldMk cId="3072117209" sldId="309"/>
        </pc:sldMkLst>
      </pc:sldChg>
      <pc:sldChg chg="del">
        <pc:chgData name="Kevin Appnel" userId="b5ace2c0-12b0-4103-a8a4-4d325c3155ec" providerId="ADAL" clId="{82887DBD-233C-47C1-931F-05F2A939DA9F}" dt="2023-02-02T01:27:35.015" v="0" actId="47"/>
        <pc:sldMkLst>
          <pc:docMk/>
          <pc:sldMk cId="1227403551" sldId="330"/>
        </pc:sldMkLst>
      </pc:sldChg>
      <pc:sldChg chg="del">
        <pc:chgData name="Kevin Appnel" userId="b5ace2c0-12b0-4103-a8a4-4d325c3155ec" providerId="ADAL" clId="{82887DBD-233C-47C1-931F-05F2A939DA9F}" dt="2023-02-02T01:27:35.015" v="0" actId="47"/>
        <pc:sldMkLst>
          <pc:docMk/>
          <pc:sldMk cId="3510558869" sldId="351"/>
        </pc:sldMkLst>
      </pc:sldChg>
      <pc:sldChg chg="del">
        <pc:chgData name="Kevin Appnel" userId="b5ace2c0-12b0-4103-a8a4-4d325c3155ec" providerId="ADAL" clId="{82887DBD-233C-47C1-931F-05F2A939DA9F}" dt="2023-02-02T01:27:35.015" v="0" actId="47"/>
        <pc:sldMkLst>
          <pc:docMk/>
          <pc:sldMk cId="2718881872" sldId="354"/>
        </pc:sldMkLst>
      </pc:sldChg>
      <pc:sldChg chg="del">
        <pc:chgData name="Kevin Appnel" userId="b5ace2c0-12b0-4103-a8a4-4d325c3155ec" providerId="ADAL" clId="{82887DBD-233C-47C1-931F-05F2A939DA9F}" dt="2023-02-02T01:27:35.015" v="0" actId="47"/>
        <pc:sldMkLst>
          <pc:docMk/>
          <pc:sldMk cId="3054464128" sldId="355"/>
        </pc:sldMkLst>
      </pc:sldChg>
      <pc:sldChg chg="del">
        <pc:chgData name="Kevin Appnel" userId="b5ace2c0-12b0-4103-a8a4-4d325c3155ec" providerId="ADAL" clId="{82887DBD-233C-47C1-931F-05F2A939DA9F}" dt="2023-02-02T01:27:35.015" v="0" actId="47"/>
        <pc:sldMkLst>
          <pc:docMk/>
          <pc:sldMk cId="2547627445" sldId="357"/>
        </pc:sldMkLst>
      </pc:sldChg>
      <pc:sldChg chg="del">
        <pc:chgData name="Kevin Appnel" userId="b5ace2c0-12b0-4103-a8a4-4d325c3155ec" providerId="ADAL" clId="{82887DBD-233C-47C1-931F-05F2A939DA9F}" dt="2023-02-02T01:27:35.015" v="0" actId="47"/>
        <pc:sldMkLst>
          <pc:docMk/>
          <pc:sldMk cId="1080640604" sldId="360"/>
        </pc:sldMkLst>
      </pc:sldChg>
      <pc:sldChg chg="del">
        <pc:chgData name="Kevin Appnel" userId="b5ace2c0-12b0-4103-a8a4-4d325c3155ec" providerId="ADAL" clId="{82887DBD-233C-47C1-931F-05F2A939DA9F}" dt="2023-02-02T01:27:35.015" v="0" actId="47"/>
        <pc:sldMkLst>
          <pc:docMk/>
          <pc:sldMk cId="1333579741" sldId="362"/>
        </pc:sldMkLst>
      </pc:sldChg>
      <pc:sldChg chg="del">
        <pc:chgData name="Kevin Appnel" userId="b5ace2c0-12b0-4103-a8a4-4d325c3155ec" providerId="ADAL" clId="{82887DBD-233C-47C1-931F-05F2A939DA9F}" dt="2023-02-02T01:27:35.015" v="0" actId="47"/>
        <pc:sldMkLst>
          <pc:docMk/>
          <pc:sldMk cId="3443630396" sldId="363"/>
        </pc:sldMkLst>
      </pc:sldChg>
      <pc:sldChg chg="del">
        <pc:chgData name="Kevin Appnel" userId="b5ace2c0-12b0-4103-a8a4-4d325c3155ec" providerId="ADAL" clId="{82887DBD-233C-47C1-931F-05F2A939DA9F}" dt="2023-02-02T01:27:35.015" v="0" actId="47"/>
        <pc:sldMkLst>
          <pc:docMk/>
          <pc:sldMk cId="421519671" sldId="364"/>
        </pc:sldMkLst>
      </pc:sldChg>
      <pc:sldChg chg="del">
        <pc:chgData name="Kevin Appnel" userId="b5ace2c0-12b0-4103-a8a4-4d325c3155ec" providerId="ADAL" clId="{82887DBD-233C-47C1-931F-05F2A939DA9F}" dt="2023-02-02T01:27:35.015" v="0" actId="47"/>
        <pc:sldMkLst>
          <pc:docMk/>
          <pc:sldMk cId="342014120" sldId="365"/>
        </pc:sldMkLst>
      </pc:sldChg>
      <pc:sldChg chg="del">
        <pc:chgData name="Kevin Appnel" userId="b5ace2c0-12b0-4103-a8a4-4d325c3155ec" providerId="ADAL" clId="{82887DBD-233C-47C1-931F-05F2A939DA9F}" dt="2023-02-02T01:27:35.015" v="0" actId="47"/>
        <pc:sldMkLst>
          <pc:docMk/>
          <pc:sldMk cId="2332285592" sldId="366"/>
        </pc:sldMkLst>
      </pc:sldChg>
      <pc:sldChg chg="del">
        <pc:chgData name="Kevin Appnel" userId="b5ace2c0-12b0-4103-a8a4-4d325c3155ec" providerId="ADAL" clId="{82887DBD-233C-47C1-931F-05F2A939DA9F}" dt="2023-02-02T01:27:35.015" v="0" actId="47"/>
        <pc:sldMkLst>
          <pc:docMk/>
          <pc:sldMk cId="962630709" sldId="367"/>
        </pc:sldMkLst>
      </pc:sldChg>
      <pc:sldChg chg="del">
        <pc:chgData name="Kevin Appnel" userId="b5ace2c0-12b0-4103-a8a4-4d325c3155ec" providerId="ADAL" clId="{82887DBD-233C-47C1-931F-05F2A939DA9F}" dt="2023-02-02T01:27:35.015" v="0" actId="47"/>
        <pc:sldMkLst>
          <pc:docMk/>
          <pc:sldMk cId="4161235841" sldId="368"/>
        </pc:sldMkLst>
      </pc:sldChg>
      <pc:sldChg chg="del">
        <pc:chgData name="Kevin Appnel" userId="b5ace2c0-12b0-4103-a8a4-4d325c3155ec" providerId="ADAL" clId="{82887DBD-233C-47C1-931F-05F2A939DA9F}" dt="2023-02-02T01:27:35.015" v="0" actId="47"/>
        <pc:sldMkLst>
          <pc:docMk/>
          <pc:sldMk cId="704189039" sldId="369"/>
        </pc:sldMkLst>
      </pc:sldChg>
      <pc:sldChg chg="del">
        <pc:chgData name="Kevin Appnel" userId="b5ace2c0-12b0-4103-a8a4-4d325c3155ec" providerId="ADAL" clId="{82887DBD-233C-47C1-931F-05F2A939DA9F}" dt="2023-02-02T01:27:35.015" v="0" actId="47"/>
        <pc:sldMkLst>
          <pc:docMk/>
          <pc:sldMk cId="1659402434" sldId="370"/>
        </pc:sldMkLst>
      </pc:sldChg>
      <pc:sldChg chg="del">
        <pc:chgData name="Kevin Appnel" userId="b5ace2c0-12b0-4103-a8a4-4d325c3155ec" providerId="ADAL" clId="{82887DBD-233C-47C1-931F-05F2A939DA9F}" dt="2023-02-02T01:27:35.015" v="0" actId="47"/>
        <pc:sldMkLst>
          <pc:docMk/>
          <pc:sldMk cId="2891407772" sldId="371"/>
        </pc:sldMkLst>
      </pc:sldChg>
      <pc:sldChg chg="del">
        <pc:chgData name="Kevin Appnel" userId="b5ace2c0-12b0-4103-a8a4-4d325c3155ec" providerId="ADAL" clId="{82887DBD-233C-47C1-931F-05F2A939DA9F}" dt="2023-02-02T01:27:35.015" v="0" actId="47"/>
        <pc:sldMkLst>
          <pc:docMk/>
          <pc:sldMk cId="3048766739" sldId="372"/>
        </pc:sldMkLst>
      </pc:sldChg>
      <pc:sldChg chg="del">
        <pc:chgData name="Kevin Appnel" userId="b5ace2c0-12b0-4103-a8a4-4d325c3155ec" providerId="ADAL" clId="{82887DBD-233C-47C1-931F-05F2A939DA9F}" dt="2023-02-02T01:27:35.015" v="0" actId="47"/>
        <pc:sldMkLst>
          <pc:docMk/>
          <pc:sldMk cId="2519339886" sldId="37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40CAA-35DF-4D1A-A75D-DD3D7B09383C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2927A7-0F8F-4977-9219-9FFFB2A230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80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2897225"/>
            <a:ext cx="11430000" cy="32918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709" y="690488"/>
            <a:ext cx="8894974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8708" y="2222062"/>
            <a:ext cx="889497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A34A042-A824-45A9-8D85-C81E3D8FA7E7}"/>
              </a:ext>
            </a:extLst>
          </p:cNvPr>
          <p:cNvGrpSpPr/>
          <p:nvPr userDrawn="1"/>
        </p:nvGrpSpPr>
        <p:grpSpPr>
          <a:xfrm>
            <a:off x="789434" y="3034385"/>
            <a:ext cx="10613133" cy="3017520"/>
            <a:chOff x="789434" y="3048209"/>
            <a:chExt cx="10613133" cy="3017520"/>
          </a:xfrm>
        </p:grpSpPr>
        <p:pic>
          <p:nvPicPr>
            <p:cNvPr id="15" name="Picture 14" descr="A person and person looking at a tablet&#10;&#10;Description automatically generated with medium confidence">
              <a:extLst>
                <a:ext uri="{FF2B5EF4-FFF2-40B4-BE49-F238E27FC236}">
                  <a16:creationId xmlns:a16="http://schemas.microsoft.com/office/drawing/2014/main" id="{86ED9CEF-CA3F-42C3-900E-EA4231710E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434" y="3048209"/>
              <a:ext cx="3017520" cy="3017520"/>
            </a:xfrm>
            <a:prstGeom prst="rect">
              <a:avLst/>
            </a:prstGeom>
          </p:spPr>
        </p:pic>
        <p:pic>
          <p:nvPicPr>
            <p:cNvPr id="16" name="Picture 15" descr="A picture containing person, yellow, school&#10;&#10;Description automatically generated">
              <a:extLst>
                <a:ext uri="{FF2B5EF4-FFF2-40B4-BE49-F238E27FC236}">
                  <a16:creationId xmlns:a16="http://schemas.microsoft.com/office/drawing/2014/main" id="{CFE6C0BD-172E-45D8-BD27-B3D223AA27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241" y="3048209"/>
              <a:ext cx="3017520" cy="3017520"/>
            </a:xfrm>
            <a:prstGeom prst="rect">
              <a:avLst/>
            </a:prstGeom>
          </p:spPr>
        </p:pic>
        <p:pic>
          <p:nvPicPr>
            <p:cNvPr id="17" name="Picture 16" descr="Two people smiling&#10;&#10;Description automatically generated with medium confidence">
              <a:extLst>
                <a:ext uri="{FF2B5EF4-FFF2-40B4-BE49-F238E27FC236}">
                  <a16:creationId xmlns:a16="http://schemas.microsoft.com/office/drawing/2014/main" id="{3DF49375-CF30-4BF2-8229-07D1DC8EFB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5047" y="3048209"/>
              <a:ext cx="3017520" cy="3017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3995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8748-1C5B-4726-9946-3166C829809F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8A71-BA13-4A59-A043-8D468C929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56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8748-1C5B-4726-9946-3166C829809F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8A71-BA13-4A59-A043-8D468C929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43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9838748-1C5B-4726-9946-3166C829809F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90A8A71-BA13-4A59-A043-8D468C929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64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91454"/>
            <a:ext cx="11029615" cy="4352139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178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9838748-1C5B-4726-9946-3166C829809F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90A8A71-BA13-4A59-A043-8D468C929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49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8748-1C5B-4726-9946-3166C829809F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8A71-BA13-4A59-A043-8D468C929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5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8748-1C5B-4726-9946-3166C829809F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8A71-BA13-4A59-A043-8D468C929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9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8748-1C5B-4726-9946-3166C829809F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8A71-BA13-4A59-A043-8D468C929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38748-1C5B-4726-9946-3166C829809F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A8A71-BA13-4A59-A043-8D468C929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o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5AC870B-E114-42C4-B2B7-BA3A6E275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02156"/>
            <a:ext cx="11430000" cy="548640"/>
          </a:xfrm>
        </p:spPr>
        <p:txBody>
          <a:bodyPr anchor="t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77541A-9C4B-4E16-84BF-8F6CDFE99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06107"/>
            <a:ext cx="11292840" cy="4856671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971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9838748-1C5B-4726-9946-3166C829809F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90A8A71-BA13-4A59-A043-8D468C929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8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79838748-1C5B-4726-9946-3166C829809F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590A8A71-BA13-4A59-A043-8D468C929D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413621-C346-402C-99C7-F29DD2F9AEEB}"/>
              </a:ext>
            </a:extLst>
          </p:cNvPr>
          <p:cNvSpPr/>
          <p:nvPr userDrawn="1"/>
        </p:nvSpPr>
        <p:spPr>
          <a:xfrm>
            <a:off x="1524" y="6400800"/>
            <a:ext cx="12188952" cy="457200"/>
          </a:xfrm>
          <a:prstGeom prst="rect">
            <a:avLst/>
          </a:prstGeom>
          <a:gradFill flip="none" rotWithShape="1">
            <a:gsLst>
              <a:gs pos="80000">
                <a:schemeClr val="accent1"/>
              </a:gs>
              <a:gs pos="0">
                <a:schemeClr val="accent1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2300" b="1" i="1" cap="small" baseline="0" dirty="0">
                <a:latin typeface="ClearfaceGothic" pitchFamily="2" charset="0"/>
              </a:rPr>
              <a:t>Connecting Educators and Employers to Engage Students in Career Education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234855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5" r:id="rId8"/>
    <p:sldLayoutId id="2147483901" r:id="rId9"/>
    <p:sldLayoutId id="2147483902" r:id="rId10"/>
    <p:sldLayoutId id="2147483903" r:id="rId11"/>
    <p:sldLayoutId id="2147483904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361CBA-076A-A4F1-2C18-133881AE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sz="6000" dirty="0"/>
              <a:t>Employer Panel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B0FE425-A902-A5AA-DF4C-9EE5DF40EB5F}"/>
              </a:ext>
            </a:extLst>
          </p:cNvPr>
          <p:cNvGrpSpPr/>
          <p:nvPr/>
        </p:nvGrpSpPr>
        <p:grpSpPr>
          <a:xfrm>
            <a:off x="60960" y="1930714"/>
            <a:ext cx="12070080" cy="4432809"/>
            <a:chOff x="60960" y="1930714"/>
            <a:chExt cx="12070080" cy="443280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211C61-9A15-8DFE-CB08-D9E50A126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5260" y="1930714"/>
              <a:ext cx="2743200" cy="27432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38C118-E198-4E06-10C4-BA0ED9FA32C0}"/>
                </a:ext>
              </a:extLst>
            </p:cNvPr>
            <p:cNvSpPr txBox="1"/>
            <p:nvPr/>
          </p:nvSpPr>
          <p:spPr>
            <a:xfrm>
              <a:off x="60960" y="4670752"/>
              <a:ext cx="2971800" cy="1692771"/>
            </a:xfrm>
            <a:prstGeom prst="rect">
              <a:avLst/>
            </a:prstGeom>
            <a:noFill/>
          </p:spPr>
          <p:txBody>
            <a:bodyPr wrap="square" anchor="t">
              <a:noAutofit/>
            </a:bodyPr>
            <a:lstStyle/>
            <a:p>
              <a:pPr algn="ctr" rtl="0" fontAlgn="b"/>
              <a:r>
                <a:rPr lang="en-US" sz="3200" b="1" dirty="0">
                  <a:effectLst/>
                  <a:latin typeface="Cambria" panose="02040503050406030204" pitchFamily="18" charset="0"/>
                </a:rPr>
                <a:t>Mike Granby</a:t>
              </a:r>
              <a:br>
                <a:rPr lang="en-US" b="1" dirty="0">
                  <a:effectLst/>
                  <a:latin typeface="Cambria" panose="02040503050406030204" pitchFamily="18" charset="0"/>
                </a:rPr>
              </a:br>
              <a:r>
                <a:rPr lang="en-US" sz="2400" b="1" i="1" dirty="0">
                  <a:effectLst/>
                  <a:latin typeface="Cambria" panose="02040503050406030204" pitchFamily="18" charset="0"/>
                </a:rPr>
                <a:t>Founder</a:t>
              </a:r>
              <a:br>
                <a:rPr lang="en-US" sz="2400" b="1" dirty="0">
                  <a:effectLst/>
                  <a:latin typeface="Cambria" panose="02040503050406030204" pitchFamily="18" charset="0"/>
                </a:rPr>
              </a:br>
              <a:r>
                <a:rPr lang="en-US" sz="2400" b="1" dirty="0">
                  <a:effectLst/>
                  <a:latin typeface="Cambria" panose="02040503050406030204" pitchFamily="18" charset="0"/>
                </a:rPr>
                <a:t>Granby</a:t>
              </a:r>
              <a:br>
                <a:rPr lang="en-US" sz="2400" b="1" dirty="0">
                  <a:effectLst/>
                  <a:latin typeface="Cambria" panose="02040503050406030204" pitchFamily="18" charset="0"/>
                </a:rPr>
              </a:br>
              <a:r>
                <a:rPr lang="en-US" sz="2400" b="1" dirty="0">
                  <a:effectLst/>
                  <a:latin typeface="Cambria" panose="02040503050406030204" pitchFamily="18" charset="0"/>
                </a:rPr>
                <a:t>Consulting, LLC</a:t>
              </a:r>
            </a:p>
          </p:txBody>
        </p:sp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70180FFC-2168-F2EE-7661-693D80E8C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8020" y="2298704"/>
              <a:ext cx="2743200" cy="200722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921294A-58F2-03C7-F5B1-4CEA68D5AFBD}"/>
                </a:ext>
              </a:extLst>
            </p:cNvPr>
            <p:cNvSpPr txBox="1"/>
            <p:nvPr/>
          </p:nvSpPr>
          <p:spPr>
            <a:xfrm>
              <a:off x="3093720" y="4670752"/>
              <a:ext cx="2971800" cy="1691640"/>
            </a:xfrm>
            <a:prstGeom prst="rect">
              <a:avLst/>
            </a:prstGeom>
            <a:noFill/>
          </p:spPr>
          <p:txBody>
            <a:bodyPr wrap="square" anchor="t">
              <a:noAutofit/>
            </a:bodyPr>
            <a:lstStyle/>
            <a:p>
              <a:pPr marL="0" marR="0" lvl="0" indent="0" algn="ctr" defTabSz="457200" rtl="0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Janna Lamison</a:t>
              </a:r>
              <a:b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</a:b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Employee Relations</a:t>
              </a:r>
              <a:b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</a:b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Manager</a:t>
              </a:r>
              <a:b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</a:b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OSS Health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F5A7122-4351-1AB2-F7CE-6270A0306A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2258" t="12556" r="12332" b="12108"/>
            <a:stretch/>
          </p:blipFill>
          <p:spPr>
            <a:xfrm>
              <a:off x="6240780" y="1932074"/>
              <a:ext cx="2743200" cy="2740481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68DBD5-FE8A-9BD2-8C9E-5B07125CA6C5}"/>
                </a:ext>
              </a:extLst>
            </p:cNvPr>
            <p:cNvSpPr txBox="1"/>
            <p:nvPr/>
          </p:nvSpPr>
          <p:spPr>
            <a:xfrm>
              <a:off x="6126480" y="4670752"/>
              <a:ext cx="2971800" cy="1692771"/>
            </a:xfrm>
            <a:prstGeom prst="rect">
              <a:avLst/>
            </a:prstGeom>
            <a:noFill/>
          </p:spPr>
          <p:txBody>
            <a:bodyPr wrap="square" anchor="t">
              <a:noAutofit/>
            </a:bodyPr>
            <a:lstStyle/>
            <a:p>
              <a:pPr marL="0" marR="0" lvl="0" indent="0" algn="ctr" defTabSz="457200" rtl="0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Lisa Lindeman</a:t>
              </a:r>
              <a:b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</a:b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Talent Director</a:t>
              </a:r>
              <a:b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</a:b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Chick-Fil-A</a:t>
              </a:r>
              <a:b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</a:b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(East York)</a:t>
              </a:r>
            </a:p>
          </p:txBody>
        </p:sp>
        <p:pic>
          <p:nvPicPr>
            <p:cNvPr id="15" name="Picture 14" descr="Logo, company name&#10;&#10;Description automatically generated">
              <a:extLst>
                <a:ext uri="{FF2B5EF4-FFF2-40B4-BE49-F238E27FC236}">
                  <a16:creationId xmlns:a16="http://schemas.microsoft.com/office/drawing/2014/main" id="{FAD13B91-893F-67BF-A1BB-1FA10AAD8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3540" y="1930714"/>
              <a:ext cx="2743200" cy="27432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C1E4B9C-BEBA-8B31-4D49-C7B9DC26FABB}"/>
                </a:ext>
              </a:extLst>
            </p:cNvPr>
            <p:cNvSpPr txBox="1"/>
            <p:nvPr/>
          </p:nvSpPr>
          <p:spPr>
            <a:xfrm>
              <a:off x="9159240" y="4670752"/>
              <a:ext cx="2971800" cy="1692771"/>
            </a:xfrm>
            <a:prstGeom prst="rect">
              <a:avLst/>
            </a:prstGeom>
            <a:noFill/>
          </p:spPr>
          <p:txBody>
            <a:bodyPr wrap="square" anchor="t">
              <a:noAutofit/>
            </a:bodyPr>
            <a:lstStyle/>
            <a:p>
              <a:pPr marL="0" marR="0" lvl="0" indent="0" algn="ctr" defTabSz="457200" rtl="0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Chris Topf</a:t>
              </a:r>
              <a:b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</a:b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President and</a:t>
              </a:r>
              <a:b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</a:br>
              <a:r>
                <a:rPr kumimoji="0" lang="en-US" sz="2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General Manager</a:t>
              </a:r>
              <a:b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</a:b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Fox 43 WPMT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7182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361CBA-076A-A4F1-2C18-133881AE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sz="6000" dirty="0"/>
              <a:t>Student/Graduate Panel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984327E-CB0D-8A30-1B01-E81E5E03BFD2}"/>
              </a:ext>
            </a:extLst>
          </p:cNvPr>
          <p:cNvGrpSpPr/>
          <p:nvPr/>
        </p:nvGrpSpPr>
        <p:grpSpPr>
          <a:xfrm>
            <a:off x="0" y="2681660"/>
            <a:ext cx="12192000" cy="2808926"/>
            <a:chOff x="0" y="2617652"/>
            <a:chExt cx="12192000" cy="280892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538C118-E198-4E06-10C4-BA0ED9FA32C0}"/>
                </a:ext>
              </a:extLst>
            </p:cNvPr>
            <p:cNvSpPr txBox="1"/>
            <p:nvPr/>
          </p:nvSpPr>
          <p:spPr>
            <a:xfrm>
              <a:off x="0" y="4329298"/>
              <a:ext cx="3108960" cy="1097280"/>
            </a:xfrm>
            <a:prstGeom prst="rect">
              <a:avLst/>
            </a:prstGeom>
            <a:noFill/>
          </p:spPr>
          <p:txBody>
            <a:bodyPr wrap="square" anchor="t">
              <a:noAutofit/>
            </a:bodyPr>
            <a:lstStyle/>
            <a:p>
              <a:pPr algn="ctr" rtl="0" fontAlgn="b"/>
              <a:r>
                <a:rPr lang="en-US" sz="2600" b="1" dirty="0">
                  <a:effectLst/>
                  <a:latin typeface="Cambria" panose="02040503050406030204" pitchFamily="18" charset="0"/>
                </a:rPr>
                <a:t>Grace Benton</a:t>
              </a:r>
              <a:br>
                <a:rPr lang="en-US" b="1" dirty="0">
                  <a:effectLst/>
                  <a:latin typeface="Cambria" panose="02040503050406030204" pitchFamily="18" charset="0"/>
                </a:rPr>
              </a:br>
              <a:r>
                <a:rPr lang="en-US" sz="1600" b="1" i="1" dirty="0">
                  <a:effectLst/>
                  <a:latin typeface="Cambria" panose="02040503050406030204" pitchFamily="18" charset="0"/>
                </a:rPr>
                <a:t>State Secretary, 22-23 PA FFA</a:t>
              </a:r>
            </a:p>
            <a:p>
              <a:pPr algn="ctr" rtl="0" fontAlgn="b"/>
              <a:r>
                <a:rPr lang="en-US" sz="2000" b="1" dirty="0">
                  <a:latin typeface="Cambria" panose="02040503050406030204" pitchFamily="18" charset="0"/>
                </a:rPr>
                <a:t>Dover (2022)</a:t>
              </a:r>
              <a:endParaRPr lang="en-US" sz="3200" b="1" dirty="0">
                <a:effectLst/>
                <a:latin typeface="Cambria" panose="020405030504060302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921294A-58F2-03C7-F5B1-4CEA68D5AFBD}"/>
                </a:ext>
              </a:extLst>
            </p:cNvPr>
            <p:cNvSpPr txBox="1"/>
            <p:nvPr/>
          </p:nvSpPr>
          <p:spPr>
            <a:xfrm>
              <a:off x="3027680" y="4329298"/>
              <a:ext cx="3108960" cy="1097280"/>
            </a:xfrm>
            <a:prstGeom prst="rect">
              <a:avLst/>
            </a:prstGeom>
            <a:noFill/>
          </p:spPr>
          <p:txBody>
            <a:bodyPr wrap="square" anchor="t">
              <a:noAutofit/>
            </a:bodyPr>
            <a:lstStyle/>
            <a:p>
              <a:pPr marL="0" marR="0" lvl="0" indent="0" algn="ctr" defTabSz="457200" rtl="0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Tricia </a:t>
              </a:r>
              <a:r>
                <a:rPr kumimoji="0" lang="en-US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Rawleigh</a:t>
              </a:r>
              <a:endPara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  <a:p>
              <a:pPr marL="0" marR="0" lvl="0" indent="0" algn="ctr" defTabSz="457200" rtl="0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Construction Pre-Apprentice</a:t>
              </a:r>
            </a:p>
            <a:p>
              <a:pPr marL="0" marR="0" lvl="0" indent="0" algn="ctr" defTabSz="457200" rtl="0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Susquehannock (2023)</a:t>
              </a:r>
              <a:endPara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68DBD5-FE8A-9BD2-8C9E-5B07125CA6C5}"/>
                </a:ext>
              </a:extLst>
            </p:cNvPr>
            <p:cNvSpPr txBox="1"/>
            <p:nvPr/>
          </p:nvSpPr>
          <p:spPr>
            <a:xfrm>
              <a:off x="6055360" y="4329298"/>
              <a:ext cx="3108960" cy="1097280"/>
            </a:xfrm>
            <a:prstGeom prst="rect">
              <a:avLst/>
            </a:prstGeom>
            <a:noFill/>
          </p:spPr>
          <p:txBody>
            <a:bodyPr wrap="square" anchor="t">
              <a:noAutofit/>
            </a:bodyPr>
            <a:lstStyle/>
            <a:p>
              <a:pPr marL="0" marR="0" lvl="0" indent="0" algn="ctr" defTabSz="457200" rtl="0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Luke </a:t>
              </a:r>
              <a:r>
                <a:rPr kumimoji="0" lang="en-US" sz="2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Martinak</a:t>
              </a:r>
              <a:b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</a:br>
              <a:r>
                <a:rPr kumimoji="0" 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Wireman Electrician Apprentice</a:t>
              </a:r>
            </a:p>
            <a:p>
              <a:pPr marL="0" marR="0" lvl="0" indent="0" algn="ctr" defTabSz="457200" rtl="0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South Western (2021)</a:t>
              </a:r>
              <a:endPara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C1E4B9C-BEBA-8B31-4D49-C7B9DC26FABB}"/>
                </a:ext>
              </a:extLst>
            </p:cNvPr>
            <p:cNvSpPr txBox="1"/>
            <p:nvPr/>
          </p:nvSpPr>
          <p:spPr>
            <a:xfrm>
              <a:off x="9083040" y="4329298"/>
              <a:ext cx="3108960" cy="1097280"/>
            </a:xfrm>
            <a:prstGeom prst="rect">
              <a:avLst/>
            </a:prstGeom>
            <a:noFill/>
          </p:spPr>
          <p:txBody>
            <a:bodyPr wrap="square" anchor="t">
              <a:noAutofit/>
            </a:bodyPr>
            <a:lstStyle/>
            <a:p>
              <a:pPr marL="0" marR="0" lvl="0" indent="0" algn="ctr" defTabSz="457200" rtl="0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Abigail Wurzbach</a:t>
              </a:r>
              <a:b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</a:br>
              <a:r>
                <a:rPr kumimoji="0" 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Student, York College of PA</a:t>
              </a:r>
            </a:p>
            <a:p>
              <a:pPr marL="0" marR="0" lvl="0" indent="0" algn="ctr" defTabSz="457200" rtl="0" eaLnBrk="1" fontAlgn="b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York Catholic (2019)</a:t>
              </a:r>
              <a:endParaRPr kumimoji="0" lang="en-US" sz="32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47877C-D97E-B4FA-18BE-60B343190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2636004"/>
              <a:ext cx="2743200" cy="1690789"/>
            </a:xfrm>
            <a:prstGeom prst="rect">
              <a:avLst/>
            </a:prstGeom>
          </p:spPr>
        </p:pic>
        <p:pic>
          <p:nvPicPr>
            <p:cNvPr id="2050" name="Picture 2" descr="May be an image of text that says '众 SUSQUEHANNOCK WARRIORS ALUMNI'">
              <a:extLst>
                <a:ext uri="{FF2B5EF4-FFF2-40B4-BE49-F238E27FC236}">
                  <a16:creationId xmlns:a16="http://schemas.microsoft.com/office/drawing/2014/main" id="{4E1E0AB4-7DAB-E172-102E-31BC40D107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06" b="35200"/>
            <a:stretch/>
          </p:blipFill>
          <p:spPr bwMode="auto">
            <a:xfrm>
              <a:off x="3210560" y="2710636"/>
              <a:ext cx="2743200" cy="1541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9DB7571-8AD8-5665-20BD-317088593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38240" y="2718191"/>
              <a:ext cx="2743200" cy="1526414"/>
            </a:xfrm>
            <a:prstGeom prst="rect">
              <a:avLst/>
            </a:prstGeom>
            <a:effectLst>
              <a:softEdge rad="31750"/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7CC1383-BE8A-1F7F-D9B0-E2C7B997C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3217" b="14121"/>
            <a:stretch/>
          </p:blipFill>
          <p:spPr>
            <a:xfrm>
              <a:off x="9448800" y="2617652"/>
              <a:ext cx="2377440" cy="1727493"/>
            </a:xfrm>
            <a:prstGeom prst="rect">
              <a:avLst/>
            </a:prstGeom>
            <a:effectLst>
              <a:softEdge rad="31750"/>
            </a:effectLst>
          </p:spPr>
        </p:pic>
      </p:grpSp>
    </p:spTree>
    <p:extLst>
      <p:ext uri="{BB962C8B-B14F-4D97-AF65-F5344CB8AC3E}">
        <p14:creationId xmlns:p14="http://schemas.microsoft.com/office/powerpoint/2010/main" val="314355063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YCAL">
      <a:dk1>
        <a:sysClr val="windowText" lastClr="000000"/>
      </a:dk1>
      <a:lt1>
        <a:sysClr val="window" lastClr="FFFFFF"/>
      </a:lt1>
      <a:dk2>
        <a:srgbClr val="19327D"/>
      </a:dk2>
      <a:lt2>
        <a:srgbClr val="EEECE1"/>
      </a:lt2>
      <a:accent1>
        <a:srgbClr val="19327D"/>
      </a:accent1>
      <a:accent2>
        <a:srgbClr val="8CBE3C"/>
      </a:accent2>
      <a:accent3>
        <a:srgbClr val="E5B03C"/>
      </a:accent3>
      <a:accent4>
        <a:srgbClr val="D32026"/>
      </a:accent4>
      <a:accent5>
        <a:srgbClr val="7030A0"/>
      </a:accent5>
      <a:accent6>
        <a:srgbClr val="FFFF00"/>
      </a:accent6>
      <a:hlink>
        <a:srgbClr val="8CBE3C"/>
      </a:hlink>
      <a:folHlink>
        <a:srgbClr val="E5B03C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-09-30 Facilitating Career Development (Group 4 - Almon, Appnel, Hankerd)" id="{6E6ACDF1-07C5-413B-942E-BA422E50EE87}" vid="{C4D826DD-8E49-4707-86E4-568E1FFDF64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94462b-8355-46d5-854a-e31e67726ba8">
      <Terms xmlns="http://schemas.microsoft.com/office/infopath/2007/PartnerControls"/>
    </lcf76f155ced4ddcb4097134ff3c332f>
    <TaxCatchAll xmlns="95e2ac07-c0fc-4741-89c1-7d5d2cf6b26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47510067CC0C4CBF041E4B5736A361" ma:contentTypeVersion="12" ma:contentTypeDescription="Create a new document." ma:contentTypeScope="" ma:versionID="3ec94a70663e5f1ab095a2033cbb544c">
  <xsd:schema xmlns:xsd="http://www.w3.org/2001/XMLSchema" xmlns:xs="http://www.w3.org/2001/XMLSchema" xmlns:p="http://schemas.microsoft.com/office/2006/metadata/properties" xmlns:ns2="c794462b-8355-46d5-854a-e31e67726ba8" xmlns:ns3="95e2ac07-c0fc-4741-89c1-7d5d2cf6b260" targetNamespace="http://schemas.microsoft.com/office/2006/metadata/properties" ma:root="true" ma:fieldsID="fb5c54a7aa5702af32c68d443d44abce" ns2:_="" ns3:_="">
    <xsd:import namespace="c794462b-8355-46d5-854a-e31e67726ba8"/>
    <xsd:import namespace="95e2ac07-c0fc-4741-89c1-7d5d2cf6b2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94462b-8355-46d5-854a-e31e67726b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0116d955-f552-4309-8214-17d2325f97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2ac07-c0fc-4741-89c1-7d5d2cf6b26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9d8b63a-16e5-48b6-92be-c42532b6454d}" ma:internalName="TaxCatchAll" ma:showField="CatchAllData" ma:web="95e2ac07-c0fc-4741-89c1-7d5d2cf6b2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D6D18B-46A0-4C8A-9F20-17C2467238DF}">
  <ds:schemaRefs>
    <ds:schemaRef ds:uri="http://schemas.microsoft.com/office/2006/metadata/properties"/>
    <ds:schemaRef ds:uri="http://schemas.microsoft.com/office/infopath/2007/PartnerControls"/>
    <ds:schemaRef ds:uri="c794462b-8355-46d5-854a-e31e67726ba8"/>
    <ds:schemaRef ds:uri="95e2ac07-c0fc-4741-89c1-7d5d2cf6b260"/>
  </ds:schemaRefs>
</ds:datastoreItem>
</file>

<file path=customXml/itemProps2.xml><?xml version="1.0" encoding="utf-8"?>
<ds:datastoreItem xmlns:ds="http://schemas.openxmlformats.org/officeDocument/2006/customXml" ds:itemID="{08007A83-C3D0-4EA8-8D1F-FCD199020D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B7A7F92-B88E-4CC3-9A75-6E74D2970E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94462b-8355-46d5-854a-e31e67726ba8"/>
    <ds:schemaRef ds:uri="95e2ac07-c0fc-4741-89c1-7d5d2cf6b2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8952</TotalTime>
  <Words>96</Words>
  <Application>Microsoft Office PowerPoint</Application>
  <PresentationFormat>Widescreen</PresentationFormat>
  <Paragraphs>15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Calibri</vt:lpstr>
      <vt:lpstr>Cambria</vt:lpstr>
      <vt:lpstr>ClearfaceGothic</vt:lpstr>
      <vt:lpstr>Gill Sans MT</vt:lpstr>
      <vt:lpstr>Wingdings 2</vt:lpstr>
      <vt:lpstr>Dividend</vt:lpstr>
      <vt:lpstr>Employer Panel</vt:lpstr>
      <vt:lpstr>Student/Graduate Panel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Facilitating Career Development</dc:title>
  <dc:creator>Kevin Appnel</dc:creator>
  <cp:lastModifiedBy>Kevin Appnel</cp:lastModifiedBy>
  <cp:revision>112</cp:revision>
  <dcterms:created xsi:type="dcterms:W3CDTF">2020-09-28T03:53:37Z</dcterms:created>
  <dcterms:modified xsi:type="dcterms:W3CDTF">2023-02-02T13:24:55Z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0x0101001647510067CC0C4CBF041E4B5736A361</vt:lpwstr>
  </property>
  <property fmtid="{D5CDD505-2E9C-101B-9397-08002B2CF9AE}" pid="3" name="MediaServiceImageTags">
    <vt:lpwstr/>
  </property>
</Properties>
</file>