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9A920-20C3-4DBC-9E1E-10BAF8F96D1D}" v="15" dt="2023-01-29T02:20:20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Quinn Thompson" userId="a782b8f34ac36440" providerId="LiveId" clId="{DAA9A920-20C3-4DBC-9E1E-10BAF8F96D1D}"/>
    <pc:docChg chg="undo redo custSel addSld delSld modSld">
      <pc:chgData name="LaQuinn Thompson" userId="a782b8f34ac36440" providerId="LiveId" clId="{DAA9A920-20C3-4DBC-9E1E-10BAF8F96D1D}" dt="2023-01-29T02:30:07.766" v="1514" actId="20577"/>
      <pc:docMkLst>
        <pc:docMk/>
      </pc:docMkLst>
      <pc:sldChg chg="modSp mod">
        <pc:chgData name="LaQuinn Thompson" userId="a782b8f34ac36440" providerId="LiveId" clId="{DAA9A920-20C3-4DBC-9E1E-10BAF8F96D1D}" dt="2023-01-22T20:00:56.932" v="424" actId="27636"/>
        <pc:sldMkLst>
          <pc:docMk/>
          <pc:sldMk cId="3756805910" sldId="257"/>
        </pc:sldMkLst>
        <pc:spChg chg="mod">
          <ac:chgData name="LaQuinn Thompson" userId="a782b8f34ac36440" providerId="LiveId" clId="{DAA9A920-20C3-4DBC-9E1E-10BAF8F96D1D}" dt="2023-01-22T20:00:56.932" v="424" actId="27636"/>
          <ac:spMkLst>
            <pc:docMk/>
            <pc:sldMk cId="3756805910" sldId="257"/>
            <ac:spMk id="4" creationId="{FE2F49AE-69FC-495F-C2AC-8FDB60EA0767}"/>
          </ac:spMkLst>
        </pc:spChg>
      </pc:sldChg>
      <pc:sldChg chg="modSp mod">
        <pc:chgData name="LaQuinn Thompson" userId="a782b8f34ac36440" providerId="LiveId" clId="{DAA9A920-20C3-4DBC-9E1E-10BAF8F96D1D}" dt="2023-01-28T21:08:06.869" v="1042" actId="1076"/>
        <pc:sldMkLst>
          <pc:docMk/>
          <pc:sldMk cId="881116423" sldId="263"/>
        </pc:sldMkLst>
        <pc:spChg chg="mod">
          <ac:chgData name="LaQuinn Thompson" userId="a782b8f34ac36440" providerId="LiveId" clId="{DAA9A920-20C3-4DBC-9E1E-10BAF8F96D1D}" dt="2023-01-28T21:08:06.869" v="1042" actId="1076"/>
          <ac:spMkLst>
            <pc:docMk/>
            <pc:sldMk cId="881116423" sldId="263"/>
            <ac:spMk id="2" creationId="{D8EED59A-83D1-AC77-4F26-034186C07F7F}"/>
          </ac:spMkLst>
        </pc:spChg>
        <pc:spChg chg="mod">
          <ac:chgData name="LaQuinn Thompson" userId="a782b8f34ac36440" providerId="LiveId" clId="{DAA9A920-20C3-4DBC-9E1E-10BAF8F96D1D}" dt="2023-01-28T21:08:01.334" v="1041" actId="1076"/>
          <ac:spMkLst>
            <pc:docMk/>
            <pc:sldMk cId="881116423" sldId="263"/>
            <ac:spMk id="19" creationId="{104F8168-BD1D-FCDA-A5BE-09B918A42CA8}"/>
          </ac:spMkLst>
        </pc:spChg>
      </pc:sldChg>
      <pc:sldChg chg="addSp delSp modSp new mod setBg modClrScheme chgLayout">
        <pc:chgData name="LaQuinn Thompson" userId="a782b8f34ac36440" providerId="LiveId" clId="{DAA9A920-20C3-4DBC-9E1E-10BAF8F96D1D}" dt="2023-01-29T02:30:07.766" v="1514" actId="20577"/>
        <pc:sldMkLst>
          <pc:docMk/>
          <pc:sldMk cId="1942339691" sldId="264"/>
        </pc:sldMkLst>
        <pc:spChg chg="mod ord">
          <ac:chgData name="LaQuinn Thompson" userId="a782b8f34ac36440" providerId="LiveId" clId="{DAA9A920-20C3-4DBC-9E1E-10BAF8F96D1D}" dt="2023-01-29T02:22:22.091" v="1066" actId="122"/>
          <ac:spMkLst>
            <pc:docMk/>
            <pc:sldMk cId="1942339691" sldId="264"/>
            <ac:spMk id="2" creationId="{4D393E36-096E-2689-4E9D-F398217D16EE}"/>
          </ac:spMkLst>
        </pc:spChg>
        <pc:spChg chg="add del mod ord">
          <ac:chgData name="LaQuinn Thompson" userId="a782b8f34ac36440" providerId="LiveId" clId="{DAA9A920-20C3-4DBC-9E1E-10BAF8F96D1D}" dt="2023-01-28T21:15:46.307" v="1050" actId="700"/>
          <ac:spMkLst>
            <pc:docMk/>
            <pc:sldMk cId="1942339691" sldId="264"/>
            <ac:spMk id="3" creationId="{911CE33A-065E-9CBA-8B04-2EA059EA0971}"/>
          </ac:spMkLst>
        </pc:spChg>
        <pc:spChg chg="add del mod ord">
          <ac:chgData name="LaQuinn Thompson" userId="a782b8f34ac36440" providerId="LiveId" clId="{DAA9A920-20C3-4DBC-9E1E-10BAF8F96D1D}" dt="2023-01-29T02:19:38.770" v="1056" actId="931"/>
          <ac:spMkLst>
            <pc:docMk/>
            <pc:sldMk cId="1942339691" sldId="264"/>
            <ac:spMk id="5" creationId="{DD98ABC5-4A8D-24EB-E582-12D595E5532A}"/>
          </ac:spMkLst>
        </pc:spChg>
        <pc:spChg chg="add del mod ord">
          <ac:chgData name="LaQuinn Thompson" userId="a782b8f34ac36440" providerId="LiveId" clId="{DAA9A920-20C3-4DBC-9E1E-10BAF8F96D1D}" dt="2023-01-29T02:19:29.617" v="1053" actId="931"/>
          <ac:spMkLst>
            <pc:docMk/>
            <pc:sldMk cId="1942339691" sldId="264"/>
            <ac:spMk id="6" creationId="{1BAC3A2E-AF90-FAEF-E4F6-3B753C08BAE9}"/>
          </ac:spMkLst>
        </pc:spChg>
        <pc:spChg chg="add mod">
          <ac:chgData name="LaQuinn Thompson" userId="a782b8f34ac36440" providerId="LiveId" clId="{DAA9A920-20C3-4DBC-9E1E-10BAF8F96D1D}" dt="2023-01-29T02:30:07.766" v="1514" actId="20577"/>
          <ac:spMkLst>
            <pc:docMk/>
            <pc:sldMk cId="1942339691" sldId="264"/>
            <ac:spMk id="12" creationId="{6D07EA12-66B2-E266-8C90-12623A2F2FA1}"/>
          </ac:spMkLst>
        </pc:spChg>
        <pc:spChg chg="add">
          <ac:chgData name="LaQuinn Thompson" userId="a782b8f34ac36440" providerId="LiveId" clId="{DAA9A920-20C3-4DBC-9E1E-10BAF8F96D1D}" dt="2023-01-29T02:20:33.794" v="1062" actId="26606"/>
          <ac:spMkLst>
            <pc:docMk/>
            <pc:sldMk cId="1942339691" sldId="264"/>
            <ac:spMk id="15" creationId="{A86541C6-61B1-4DAA-B57A-EAF3F24F0491}"/>
          </ac:spMkLst>
        </pc:spChg>
        <pc:spChg chg="add">
          <ac:chgData name="LaQuinn Thompson" userId="a782b8f34ac36440" providerId="LiveId" clId="{DAA9A920-20C3-4DBC-9E1E-10BAF8F96D1D}" dt="2023-01-29T02:20:33.794" v="1062" actId="26606"/>
          <ac:spMkLst>
            <pc:docMk/>
            <pc:sldMk cId="1942339691" sldId="264"/>
            <ac:spMk id="17" creationId="{71750011-2006-46BB-AFDE-C6E461752333}"/>
          </ac:spMkLst>
        </pc:spChg>
        <pc:picChg chg="add mod">
          <ac:chgData name="LaQuinn Thompson" userId="a782b8f34ac36440" providerId="LiveId" clId="{DAA9A920-20C3-4DBC-9E1E-10BAF8F96D1D}" dt="2023-01-29T02:20:33.794" v="1062" actId="26606"/>
          <ac:picMkLst>
            <pc:docMk/>
            <pc:sldMk cId="1942339691" sldId="264"/>
            <ac:picMk id="4" creationId="{13D5D92C-D9CF-6B27-1E3B-442A730D8209}"/>
          </ac:picMkLst>
        </pc:picChg>
        <pc:picChg chg="add del mod">
          <ac:chgData name="LaQuinn Thompson" userId="a782b8f34ac36440" providerId="LiveId" clId="{DAA9A920-20C3-4DBC-9E1E-10BAF8F96D1D}" dt="2023-01-28T21:15:41.309" v="1049"/>
          <ac:picMkLst>
            <pc:docMk/>
            <pc:sldMk cId="1942339691" sldId="264"/>
            <ac:picMk id="4" creationId="{9B17334D-75DD-A945-2FFB-9DDFCB1C7798}"/>
          </ac:picMkLst>
        </pc:picChg>
        <pc:picChg chg="add mod">
          <ac:chgData name="LaQuinn Thompson" userId="a782b8f34ac36440" providerId="LiveId" clId="{DAA9A920-20C3-4DBC-9E1E-10BAF8F96D1D}" dt="2023-01-29T02:20:33.794" v="1062" actId="26606"/>
          <ac:picMkLst>
            <pc:docMk/>
            <pc:sldMk cId="1942339691" sldId="264"/>
            <ac:picMk id="8" creationId="{4DB33225-9025-CD2B-CA09-22239FFBEC1C}"/>
          </ac:picMkLst>
        </pc:picChg>
      </pc:sldChg>
      <pc:sldChg chg="addSp delSp modSp new mod setBg">
        <pc:chgData name="LaQuinn Thompson" userId="a782b8f34ac36440" providerId="LiveId" clId="{DAA9A920-20C3-4DBC-9E1E-10BAF8F96D1D}" dt="2023-01-28T21:07:30.947" v="1040" actId="1440"/>
        <pc:sldMkLst>
          <pc:docMk/>
          <pc:sldMk cId="2957843589" sldId="265"/>
        </pc:sldMkLst>
        <pc:spChg chg="mod ord">
          <ac:chgData name="LaQuinn Thompson" userId="a782b8f34ac36440" providerId="LiveId" clId="{DAA9A920-20C3-4DBC-9E1E-10BAF8F96D1D}" dt="2023-01-28T21:02:07.250" v="796" actId="1076"/>
          <ac:spMkLst>
            <pc:docMk/>
            <pc:sldMk cId="2957843589" sldId="265"/>
            <ac:spMk id="2" creationId="{13B60B72-35C1-4687-3DA9-C8F819B9A14F}"/>
          </ac:spMkLst>
        </pc:spChg>
        <pc:spChg chg="del mod">
          <ac:chgData name="LaQuinn Thompson" userId="a782b8f34ac36440" providerId="LiveId" clId="{DAA9A920-20C3-4DBC-9E1E-10BAF8F96D1D}" dt="2023-01-28T21:01:04.682" v="786" actId="931"/>
          <ac:spMkLst>
            <pc:docMk/>
            <pc:sldMk cId="2957843589" sldId="265"/>
            <ac:spMk id="3" creationId="{5C84936F-75E8-8596-90B6-4F68361AA260}"/>
          </ac:spMkLst>
        </pc:spChg>
        <pc:spChg chg="add del mod">
          <ac:chgData name="LaQuinn Thompson" userId="a782b8f34ac36440" providerId="LiveId" clId="{DAA9A920-20C3-4DBC-9E1E-10BAF8F96D1D}" dt="2023-01-28T21:05:21.638" v="1031"/>
          <ac:spMkLst>
            <pc:docMk/>
            <pc:sldMk cId="2957843589" sldId="265"/>
            <ac:spMk id="8" creationId="{7516494D-8AAC-DEF4-CD77-F5161B6656CA}"/>
          </ac:spMkLst>
        </pc:spChg>
        <pc:spChg chg="add mod">
          <ac:chgData name="LaQuinn Thompson" userId="a782b8f34ac36440" providerId="LiveId" clId="{DAA9A920-20C3-4DBC-9E1E-10BAF8F96D1D}" dt="2023-01-28T21:05:20.201" v="1029" actId="403"/>
          <ac:spMkLst>
            <pc:docMk/>
            <pc:sldMk cId="2957843589" sldId="265"/>
            <ac:spMk id="9" creationId="{94508552-755B-C277-E927-90330E5588A1}"/>
          </ac:spMkLst>
        </pc:spChg>
        <pc:spChg chg="add">
          <ac:chgData name="LaQuinn Thompson" userId="a782b8f34ac36440" providerId="LiveId" clId="{DAA9A920-20C3-4DBC-9E1E-10BAF8F96D1D}" dt="2023-01-28T21:01:53.640" v="793" actId="26606"/>
          <ac:spMkLst>
            <pc:docMk/>
            <pc:sldMk cId="2957843589" sldId="265"/>
            <ac:spMk id="12" creationId="{BE95D989-81FA-4BAD-9AD5-E46CEDA91B36}"/>
          </ac:spMkLst>
        </pc:spChg>
        <pc:spChg chg="add">
          <ac:chgData name="LaQuinn Thompson" userId="a782b8f34ac36440" providerId="LiveId" clId="{DAA9A920-20C3-4DBC-9E1E-10BAF8F96D1D}" dt="2023-01-28T21:01:53.640" v="793" actId="26606"/>
          <ac:spMkLst>
            <pc:docMk/>
            <pc:sldMk cId="2957843589" sldId="265"/>
            <ac:spMk id="14" creationId="{156189E5-8A3E-4CFD-B71B-CCD0F8495E56}"/>
          </ac:spMkLst>
        </pc:spChg>
        <pc:picChg chg="add mod ord">
          <ac:chgData name="LaQuinn Thompson" userId="a782b8f34ac36440" providerId="LiveId" clId="{DAA9A920-20C3-4DBC-9E1E-10BAF8F96D1D}" dt="2023-01-28T21:01:53.640" v="793" actId="26606"/>
          <ac:picMkLst>
            <pc:docMk/>
            <pc:sldMk cId="2957843589" sldId="265"/>
            <ac:picMk id="5" creationId="{404D5C08-D1EC-7F1D-5EDF-D94F4D8A2494}"/>
          </ac:picMkLst>
        </pc:picChg>
        <pc:picChg chg="add mod">
          <ac:chgData name="LaQuinn Thompson" userId="a782b8f34ac36440" providerId="LiveId" clId="{DAA9A920-20C3-4DBC-9E1E-10BAF8F96D1D}" dt="2023-01-28T21:01:53.640" v="793" actId="26606"/>
          <ac:picMkLst>
            <pc:docMk/>
            <pc:sldMk cId="2957843589" sldId="265"/>
            <ac:picMk id="7" creationId="{49C22863-707A-576C-1CA5-5C09804DD2D1}"/>
          </ac:picMkLst>
        </pc:picChg>
        <pc:picChg chg="add mod">
          <ac:chgData name="LaQuinn Thompson" userId="a782b8f34ac36440" providerId="LiveId" clId="{DAA9A920-20C3-4DBC-9E1E-10BAF8F96D1D}" dt="2023-01-28T21:07:30.947" v="1040" actId="1440"/>
          <ac:picMkLst>
            <pc:docMk/>
            <pc:sldMk cId="2957843589" sldId="265"/>
            <ac:picMk id="11" creationId="{29275C6B-53FE-7F7E-7374-101657BF1BF0}"/>
          </ac:picMkLst>
        </pc:picChg>
      </pc:sldChg>
      <pc:sldChg chg="modSp new del mod">
        <pc:chgData name="LaQuinn Thompson" userId="a782b8f34ac36440" providerId="LiveId" clId="{DAA9A920-20C3-4DBC-9E1E-10BAF8F96D1D}" dt="2023-01-28T20:59:33.548" v="784" actId="2696"/>
        <pc:sldMkLst>
          <pc:docMk/>
          <pc:sldMk cId="2722284086" sldId="266"/>
        </pc:sldMkLst>
        <pc:spChg chg="mod">
          <ac:chgData name="LaQuinn Thompson" userId="a782b8f34ac36440" providerId="LiveId" clId="{DAA9A920-20C3-4DBC-9E1E-10BAF8F96D1D}" dt="2023-01-22T20:20:52.146" v="674" actId="122"/>
          <ac:spMkLst>
            <pc:docMk/>
            <pc:sldMk cId="2722284086" sldId="266"/>
            <ac:spMk id="2" creationId="{D0A3952D-E7BF-D766-206E-B8092A1243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3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8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2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3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0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1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B45BA-1EC9-4600-9933-ED25CEF99A6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CA6E4-8DBC-4FA8-B4DE-32367ACD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7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eastpush.com/" TargetMode="External"/><Relationship Id="rId3" Type="http://schemas.openxmlformats.org/officeDocument/2006/relationships/image" Target="../media/image16.jpg"/><Relationship Id="rId7" Type="http://schemas.openxmlformats.org/officeDocument/2006/relationships/hyperlink" Target="https://www.instagram.com/beast_initiativ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beast_push" TargetMode="External"/><Relationship Id="rId5" Type="http://schemas.openxmlformats.org/officeDocument/2006/relationships/hyperlink" Target="https://www.facebook.com/beastinitiative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17.jp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000158A-52B1-2706-8BD4-CE03A6319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78" y="144166"/>
            <a:ext cx="5595643" cy="38215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01E9DB-D776-7AAB-FF15-231FAE343548}"/>
              </a:ext>
            </a:extLst>
          </p:cNvPr>
          <p:cNvSpPr/>
          <p:nvPr/>
        </p:nvSpPr>
        <p:spPr>
          <a:xfrm>
            <a:off x="195262" y="4810124"/>
            <a:ext cx="11801475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Bringing Our Community Together Through Gaming!</a:t>
            </a:r>
          </a:p>
        </p:txBody>
      </p:sp>
    </p:spTree>
    <p:extLst>
      <p:ext uri="{BB962C8B-B14F-4D97-AF65-F5344CB8AC3E}">
        <p14:creationId xmlns:p14="http://schemas.microsoft.com/office/powerpoint/2010/main" val="278527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sitting on a stage&#10;&#10;Description automatically generated with medium confidence">
            <a:extLst>
              <a:ext uri="{FF2B5EF4-FFF2-40B4-BE49-F238E27FC236}">
                <a16:creationId xmlns:a16="http://schemas.microsoft.com/office/drawing/2014/main" id="{4D47540D-4C7A-4AEF-7B46-ACBF47B1E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 r="-1" b="27421"/>
          <a:stretch/>
        </p:blipFill>
        <p:spPr>
          <a:xfrm>
            <a:off x="4693921" y="-478"/>
            <a:ext cx="7498080" cy="2286478"/>
          </a:xfrm>
          <a:prstGeom prst="rect">
            <a:avLst/>
          </a:prstGeom>
        </p:spPr>
      </p:pic>
      <p:pic>
        <p:nvPicPr>
          <p:cNvPr id="20" name="Picture 19" descr="A group of people sitting in a room watching a television&#10;&#10;Description automatically generated with medium confidence">
            <a:extLst>
              <a:ext uri="{FF2B5EF4-FFF2-40B4-BE49-F238E27FC236}">
                <a16:creationId xmlns:a16="http://schemas.microsoft.com/office/drawing/2014/main" id="{B750B5BF-1268-6FF7-E33E-9A65FA0DDE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5" r="1" b="7533"/>
          <a:stretch/>
        </p:blipFill>
        <p:spPr>
          <a:xfrm>
            <a:off x="5669281" y="2285999"/>
            <a:ext cx="6522720" cy="2286000"/>
          </a:xfrm>
          <a:prstGeom prst="rect">
            <a:avLst/>
          </a:prstGeom>
        </p:spPr>
      </p:pic>
      <p:pic>
        <p:nvPicPr>
          <p:cNvPr id="12" name="Picture 11" descr="A picture containing text, indoor, table, computer&#10;&#10;Description automatically generated">
            <a:extLst>
              <a:ext uri="{FF2B5EF4-FFF2-40B4-BE49-F238E27FC236}">
                <a16:creationId xmlns:a16="http://schemas.microsoft.com/office/drawing/2014/main" id="{7FF5007F-1892-C3E7-BC45-E9C32E4225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636"/>
          <a:stretch/>
        </p:blipFill>
        <p:spPr>
          <a:xfrm>
            <a:off x="6838122" y="4571999"/>
            <a:ext cx="5353878" cy="2286000"/>
          </a:xfrm>
          <a:prstGeom prst="rect">
            <a:avLst/>
          </a:prstGeom>
        </p:spPr>
      </p:pic>
      <p:sp>
        <p:nvSpPr>
          <p:cNvPr id="44" name="Freeform 3">
            <a:extLst>
              <a:ext uri="{FF2B5EF4-FFF2-40B4-BE49-F238E27FC236}">
                <a16:creationId xmlns:a16="http://schemas.microsoft.com/office/drawing/2014/main" id="{D3B67387-E1AF-4422-A3BE-470F36A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id="{BFDB170C-F1C9-479A-B799-7374CFFFF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7CDD6D-A60A-AE75-2AA9-BAD2FC66A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173" y="585515"/>
            <a:ext cx="4948428" cy="1878932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Impact" panose="020B0806030902050204" pitchFamily="34" charset="0"/>
              </a:rPr>
              <a:t>Contact Information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CC821F6-BEDA-06A6-BE40-5FAE04107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357" y="2328143"/>
            <a:ext cx="6291068" cy="3004876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Email: beastinitiativepush@gmail.com</a:t>
            </a:r>
          </a:p>
          <a:p>
            <a:pPr algn="l"/>
            <a:r>
              <a:rPr lang="en-US" sz="2000" dirty="0"/>
              <a:t>Phone: 717-686-0951</a:t>
            </a:r>
          </a:p>
          <a:p>
            <a:pPr algn="l"/>
            <a:r>
              <a:rPr lang="en-US" sz="2000" dirty="0"/>
              <a:t>Facebook: </a:t>
            </a:r>
            <a:r>
              <a:rPr lang="en-US" sz="2000" dirty="0">
                <a:hlinkClick r:id="rId5"/>
              </a:rPr>
              <a:t>https://www.facebook.com/beastinitiative</a:t>
            </a:r>
            <a:endParaRPr lang="en-US" sz="2000" dirty="0"/>
          </a:p>
          <a:p>
            <a:pPr algn="l"/>
            <a:r>
              <a:rPr lang="en-US" sz="2000" dirty="0"/>
              <a:t>Twitter: </a:t>
            </a:r>
            <a:r>
              <a:rPr lang="en-US" sz="2000" dirty="0">
                <a:hlinkClick r:id="rId6"/>
              </a:rPr>
              <a:t>https://twitter.com/beast_push</a:t>
            </a:r>
            <a:endParaRPr lang="en-US" sz="2000" dirty="0"/>
          </a:p>
          <a:p>
            <a:pPr algn="l"/>
            <a:r>
              <a:rPr lang="en-US" sz="2000" dirty="0"/>
              <a:t>Instagram: </a:t>
            </a:r>
            <a:r>
              <a:rPr lang="en-US" sz="2000" dirty="0">
                <a:hlinkClick r:id="rId7"/>
              </a:rPr>
              <a:t>https://www.instagram.com/beast_initiative/</a:t>
            </a:r>
            <a:endParaRPr lang="en-US" sz="2000" dirty="0"/>
          </a:p>
          <a:p>
            <a:pPr algn="l"/>
            <a:r>
              <a:rPr lang="en-US" sz="2000" dirty="0"/>
              <a:t>Website: </a:t>
            </a:r>
            <a:r>
              <a:rPr lang="en-US" sz="2000" dirty="0">
                <a:hlinkClick r:id="rId8"/>
              </a:rPr>
              <a:t>https://beastpush.com</a:t>
            </a:r>
            <a:endParaRPr lang="en-US" sz="2000" dirty="0"/>
          </a:p>
          <a:p>
            <a:pPr algn="l"/>
            <a:endParaRPr lang="en-US" sz="2000"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44FDBBE-14F9-D885-CE60-71CFDB67A2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3" y="5963053"/>
            <a:ext cx="1446657" cy="849864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EAEC0AB3-F926-02AF-D2EE-09CC00180C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93" y="5963053"/>
            <a:ext cx="1376420" cy="9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7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898AC-9436-9317-386F-585C49B97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6" y="830423"/>
            <a:ext cx="4691415" cy="10450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dirty="0">
                <a:ln w="19050">
                  <a:solidFill>
                    <a:srgbClr val="00B0F0"/>
                  </a:solidFill>
                </a:ln>
                <a:latin typeface="Impact" panose="020B0806030902050204" pitchFamily="34" charset="0"/>
              </a:rPr>
              <a:t>The B.E.A.S.T. Initiative</a:t>
            </a:r>
            <a:br>
              <a:rPr lang="en-US" b="1" dirty="0">
                <a:ln w="19050">
                  <a:solidFill>
                    <a:srgbClr val="00B0F0"/>
                  </a:solidFill>
                </a:ln>
                <a:latin typeface="Impact" panose="020B0806030902050204" pitchFamily="34" charset="0"/>
              </a:rPr>
            </a:br>
            <a:r>
              <a:rPr lang="en-US" b="1" dirty="0">
                <a:ln w="19050">
                  <a:solidFill>
                    <a:srgbClr val="00B0F0"/>
                  </a:solidFill>
                </a:ln>
                <a:latin typeface="Impact" panose="020B0806030902050204" pitchFamily="34" charset="0"/>
              </a:rPr>
              <a:t>Table of Contents</a:t>
            </a:r>
          </a:p>
        </p:txBody>
      </p:sp>
      <p:pic>
        <p:nvPicPr>
          <p:cNvPr id="6" name="Picture Placeholder 5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7E319605-D6ED-A587-FD95-6237C1179E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1" b="31281"/>
          <a:stretch/>
        </p:blipFill>
        <p:spPr>
          <a:xfrm>
            <a:off x="4778113" y="325369"/>
            <a:ext cx="7415735" cy="620726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F49AE-69FC-495F-C2AC-8FDB60EA0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256" y="2872899"/>
            <a:ext cx="4691414" cy="274413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n>
                  <a:solidFill>
                    <a:srgbClr val="00B0F0"/>
                  </a:solidFill>
                </a:ln>
                <a:latin typeface="Impact" panose="020B0806030902050204" pitchFamily="34" charset="0"/>
              </a:rPr>
              <a:t>Mission and Vision Statements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n>
                  <a:solidFill>
                    <a:srgbClr val="00B0F0"/>
                  </a:solidFill>
                </a:ln>
                <a:latin typeface="Impact" panose="020B0806030902050204" pitchFamily="34" charset="0"/>
              </a:rPr>
              <a:t>History Timeline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n>
                  <a:solidFill>
                    <a:srgbClr val="00B0F0"/>
                  </a:solidFill>
                </a:ln>
                <a:latin typeface="Impact" panose="020B0806030902050204" pitchFamily="34" charset="0"/>
              </a:rPr>
              <a:t>Programs and Services Offered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n>
                  <a:solidFill>
                    <a:srgbClr val="00B0F0"/>
                  </a:solidFill>
                </a:ln>
                <a:latin typeface="Impact" panose="020B0806030902050204" pitchFamily="34" charset="0"/>
              </a:rPr>
              <a:t>STEM/STEAM Focused Programming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n>
                  <a:solidFill>
                    <a:srgbClr val="00B0F0"/>
                  </a:solidFill>
                </a:ln>
                <a:latin typeface="Impact" panose="020B0806030902050204" pitchFamily="34" charset="0"/>
              </a:rPr>
              <a:t>Ways to Support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n>
                  <a:solidFill>
                    <a:srgbClr val="00B0F0"/>
                  </a:solidFill>
                </a:ln>
                <a:latin typeface="Impact" panose="020B080603090205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5680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23D9FCE-8A5E-CA88-E4F2-A531B6733B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E929F-8717-7B8E-3E2B-60F365EC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4" y="1065862"/>
            <a:ext cx="4189441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Mission and Vision of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The B.E.A.S.T. Initiative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3C04D-9BE0-B480-80FD-339B3C184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Mission: The BEAST Initiative strives to help youth learn and gain more exposure about the expansive esports and gaming industry; through project-based learning activities, in conjunction with college and career exploration opportunities.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Vision: To be a hub for all things esports and gaming for the youth in our community.</a:t>
            </a:r>
          </a:p>
        </p:txBody>
      </p:sp>
    </p:spTree>
    <p:extLst>
      <p:ext uri="{BB962C8B-B14F-4D97-AF65-F5344CB8AC3E}">
        <p14:creationId xmlns:p14="http://schemas.microsoft.com/office/powerpoint/2010/main" val="42262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7CBEB-CB3C-C353-784E-8727D1157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518" y="1381690"/>
            <a:ext cx="5917482" cy="211729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200" dirty="0"/>
              <a:t>December 2018: Hosted 1</a:t>
            </a:r>
            <a:r>
              <a:rPr lang="en-US" sz="1200" baseline="30000" dirty="0"/>
              <a:t>st</a:t>
            </a:r>
            <a:r>
              <a:rPr lang="en-US" sz="1200" dirty="0"/>
              <a:t> Community Game Night for York City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200" dirty="0"/>
              <a:t>February – July 2019: Hosted various gaming tournaments for youth including Mario Kart, Fortnite, Super Smash Bros. Madden, NBA 2K, and more.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200" dirty="0"/>
              <a:t>August – November 2019: Setup gaming stations outside for community events including BLIK, Trey &amp; Boo Classic, YMCA Trunk or Treat, Martin Library Cultural Event, Roll R Way Community Day, National Night Out, Rep. Carol Hill Evans Open House.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200" dirty="0"/>
              <a:t>2020 (The COVID Year): Created our virtual community via Discord. Began to post esports and gaming college and career resources for the youth on Discord.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200" dirty="0"/>
              <a:t>March - December 2020: Hosted monthly community game night with Call of Duty Mobile, Among Us, </a:t>
            </a:r>
            <a:r>
              <a:rPr lang="en-US" sz="1200" dirty="0" err="1"/>
              <a:t>Gartic</a:t>
            </a:r>
            <a:r>
              <a:rPr lang="en-US" sz="1200" dirty="0"/>
              <a:t> Phone, Minecraft, Fortnite, Kahoot, Apex Legends, etc.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200" dirty="0"/>
              <a:t>July 2020: Mario Kart tournament at Peoples Bank Stadium in the 1741 Club.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200" dirty="0"/>
          </a:p>
        </p:txBody>
      </p:sp>
      <p:pic>
        <p:nvPicPr>
          <p:cNvPr id="10" name="Content Placeholder 9" descr="A picture containing floor, wall, indoor, person&#10;&#10;Description automatically generated">
            <a:extLst>
              <a:ext uri="{FF2B5EF4-FFF2-40B4-BE49-F238E27FC236}">
                <a16:creationId xmlns:a16="http://schemas.microsoft.com/office/drawing/2014/main" id="{2A68AF57-0AD5-D576-A7FD-8480FC3DF9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9" y="3711112"/>
            <a:ext cx="3973604" cy="2980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1175FD-92AE-F89C-4CCC-A246B051A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0294" y="1173822"/>
            <a:ext cx="5183188" cy="1832903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2021: Established partnerships with The Matts Youth Center and Lincoln Charter School.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2021: Established The BEAST Initiative Advisory team (future Board of Directors).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2021: Established Discord Moderator team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2021: Created Youth Leadership Team concept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/>
              <a:t>2022: Established official Youth Leadership Team (6</a:t>
            </a:r>
            <a:r>
              <a:rPr lang="en-US" sz="1200" baseline="30000" dirty="0"/>
              <a:t>th</a:t>
            </a:r>
            <a:r>
              <a:rPr lang="en-US" sz="1200" dirty="0"/>
              <a:t> through 12 graders), which helps expose students to the world of esports and gaming and its college and career opportunities.</a:t>
            </a:r>
          </a:p>
        </p:txBody>
      </p:sp>
      <p:pic>
        <p:nvPicPr>
          <p:cNvPr id="12" name="Content Placeholder 11" descr="A group of kids playing video games&#10;&#10;Description automatically generated with medium confidence">
            <a:extLst>
              <a:ext uri="{FF2B5EF4-FFF2-40B4-BE49-F238E27FC236}">
                <a16:creationId xmlns:a16="http://schemas.microsoft.com/office/drawing/2014/main" id="{593D4803-A13C-CABA-DB52-C7377A7C06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2449" y="3711111"/>
            <a:ext cx="3973605" cy="2980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6C163E-8B98-BC15-AD10-C7705968D36E}"/>
              </a:ext>
            </a:extLst>
          </p:cNvPr>
          <p:cNvSpPr/>
          <p:nvPr/>
        </p:nvSpPr>
        <p:spPr>
          <a:xfrm>
            <a:off x="2552760" y="0"/>
            <a:ext cx="70864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History Timeline</a:t>
            </a:r>
          </a:p>
        </p:txBody>
      </p:sp>
    </p:spTree>
    <p:extLst>
      <p:ext uri="{BB962C8B-B14F-4D97-AF65-F5344CB8AC3E}">
        <p14:creationId xmlns:p14="http://schemas.microsoft.com/office/powerpoint/2010/main" val="128130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841F-C342-1E00-F8F0-9250AF7E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777" y="102637"/>
            <a:ext cx="5939646" cy="17836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cap="none" spc="0" dirty="0">
                <a:ln w="28575">
                  <a:solidFill>
                    <a:srgbClr val="00B0F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Programs and Services Offered</a:t>
            </a:r>
            <a:endParaRPr lang="en-US" sz="6000" dirty="0">
              <a:latin typeface="Impact" panose="020B0806030902050204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Content Placeholder 15" descr="A person wearing headphones and sitting at a desk with a computer&#10;&#10;Description automatically generated with low confidence">
            <a:extLst>
              <a:ext uri="{FF2B5EF4-FFF2-40B4-BE49-F238E27FC236}">
                <a16:creationId xmlns:a16="http://schemas.microsoft.com/office/drawing/2014/main" id="{1FCA6051-653B-40B4-539C-9357BC14C8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r="11305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30F5516-D246-9689-D9DB-DEA230237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1410" y="2210319"/>
            <a:ext cx="6240379" cy="2437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Impact" panose="020B0806030902050204" pitchFamily="34" charset="0"/>
              </a:rPr>
              <a:t>Youth Leadership Team</a:t>
            </a:r>
          </a:p>
          <a:p>
            <a:r>
              <a:rPr lang="en-US" sz="2000" dirty="0">
                <a:latin typeface="Impact" panose="020B0806030902050204" pitchFamily="34" charset="0"/>
              </a:rPr>
              <a:t>Community Outreach through Community Gaming</a:t>
            </a:r>
          </a:p>
          <a:p>
            <a:r>
              <a:rPr lang="en-US" sz="2000" dirty="0">
                <a:latin typeface="Impact" panose="020B0806030902050204" pitchFamily="34" charset="0"/>
              </a:rPr>
              <a:t>Educational and Informational Resources for Youth and Parents/Guardians</a:t>
            </a:r>
          </a:p>
          <a:p>
            <a:r>
              <a:rPr lang="en-US" sz="2000" dirty="0">
                <a:latin typeface="Impact" panose="020B0806030902050204" pitchFamily="34" charset="0"/>
              </a:rPr>
              <a:t>Tournaments</a:t>
            </a:r>
          </a:p>
          <a:p>
            <a:r>
              <a:rPr lang="en-US" sz="2000" dirty="0">
                <a:latin typeface="Impact" panose="020B0806030902050204" pitchFamily="34" charset="0"/>
              </a:rPr>
              <a:t>Community Events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437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D59A-83D1-AC77-4F26-034186C07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9016" y="804283"/>
            <a:ext cx="5180605" cy="1367898"/>
          </a:xfrm>
        </p:spPr>
        <p:txBody>
          <a:bodyPr anchor="b">
            <a:noAutofit/>
          </a:bodyPr>
          <a:lstStyle/>
          <a:p>
            <a:r>
              <a:rPr lang="en-US" sz="4000" b="1" cap="none" spc="0" dirty="0">
                <a:ln w="28575">
                  <a:solidFill>
                    <a:srgbClr val="00B0F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STEM/STEAM</a:t>
            </a:r>
            <a:br>
              <a:rPr lang="en-US" sz="4000" b="1" cap="none" spc="0" dirty="0">
                <a:ln w="28575">
                  <a:solidFill>
                    <a:srgbClr val="00B0F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en-US" sz="4000" b="1" cap="none" spc="0" dirty="0">
                <a:ln w="28575">
                  <a:solidFill>
                    <a:srgbClr val="00B0F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 Focused Programming</a:t>
            </a:r>
            <a:endParaRPr lang="en-US" sz="4000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104F8168-BD1D-FCDA-A5BE-09B918A4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2929" y="2976464"/>
            <a:ext cx="6172781" cy="2118049"/>
          </a:xfrm>
        </p:spPr>
        <p:txBody>
          <a:bodyPr anchor="t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/>
              <a:t>Designing a Community Center of the Future in The Sims 4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/>
              <a:t>Gaming for Good Charity Events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5B423D61-03CB-21F1-66CD-7E3DCE70E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0" b="2196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111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3E36-096E-2689-4E9D-F398217D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1"/>
            <a:ext cx="4895849" cy="17312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kern="1200" cap="none" spc="0" dirty="0">
                <a:ln w="28575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Creating a Community Building in The Sims 4!</a:t>
            </a:r>
            <a:endParaRPr lang="en-US" sz="3400" kern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07EA12-66B2-E266-8C90-12623A2F2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4" y="2871982"/>
            <a:ext cx="424542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Conduct research to determine which services are in your community</a:t>
            </a:r>
          </a:p>
          <a:p>
            <a:r>
              <a:rPr lang="en-US" sz="1800" dirty="0"/>
              <a:t>Determine which services are missing in your community</a:t>
            </a:r>
          </a:p>
          <a:p>
            <a:r>
              <a:rPr lang="en-US" sz="1800" dirty="0"/>
              <a:t>Each student will be responsible to work in small groups </a:t>
            </a:r>
            <a:r>
              <a:rPr lang="en-US" sz="1800"/>
              <a:t>or individually to </a:t>
            </a:r>
            <a:r>
              <a:rPr lang="en-US" sz="1800" dirty="0"/>
              <a:t>create a community space that will help serve </a:t>
            </a:r>
            <a:r>
              <a:rPr lang="en-US" sz="1800"/>
              <a:t>their community</a:t>
            </a:r>
          </a:p>
          <a:p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B33225-9025-CD2B-CA09-22239FFBE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8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grass&#10;&#10;Description automatically generated">
            <a:extLst>
              <a:ext uri="{FF2B5EF4-FFF2-40B4-BE49-F238E27FC236}">
                <a16:creationId xmlns:a16="http://schemas.microsoft.com/office/drawing/2014/main" id="{13D5D92C-D9CF-6B27-1E3B-442A730D82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3" r="6388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233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49C22863-707A-576C-1CA5-5C09804D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42938"/>
            <a:ext cx="5884863" cy="2752725"/>
          </a:xfrm>
          <a:prstGeom prst="rect">
            <a:avLst/>
          </a:prstGeom>
        </p:spPr>
      </p:pic>
      <p:pic>
        <p:nvPicPr>
          <p:cNvPr id="5" name="Content Placeholder 4" descr="A picture containing floor&#10;&#10;Description automatically generated">
            <a:extLst>
              <a:ext uri="{FF2B5EF4-FFF2-40B4-BE49-F238E27FC236}">
                <a16:creationId xmlns:a16="http://schemas.microsoft.com/office/drawing/2014/main" id="{404D5C08-D1EC-7F1D-5EDF-D94F4D8A2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63925"/>
            <a:ext cx="5884863" cy="27527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60B72-35C1-4687-3DA9-C8F819B9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49" y="354562"/>
            <a:ext cx="3335594" cy="2370319"/>
          </a:xfrm>
        </p:spPr>
        <p:txBody>
          <a:bodyPr>
            <a:normAutofit/>
          </a:bodyPr>
          <a:lstStyle/>
          <a:p>
            <a:pPr algn="ctr"/>
            <a:r>
              <a:rPr lang="en-US" b="1" cap="none" spc="0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Gaming for Good Charity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08552-755B-C277-E927-90330E5588A1}"/>
              </a:ext>
            </a:extLst>
          </p:cNvPr>
          <p:cNvSpPr txBox="1"/>
          <p:nvPr/>
        </p:nvSpPr>
        <p:spPr>
          <a:xfrm>
            <a:off x="354563" y="2612571"/>
            <a:ext cx="3928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-Student led, Adult facilitated</a:t>
            </a:r>
          </a:p>
          <a:p>
            <a:r>
              <a:rPr lang="en-US" sz="2400" dirty="0"/>
              <a:t>-Selection of Charity</a:t>
            </a:r>
          </a:p>
          <a:p>
            <a:r>
              <a:rPr lang="en-US" sz="2400" dirty="0"/>
              <a:t>-Goal Setting</a:t>
            </a:r>
          </a:p>
          <a:p>
            <a:r>
              <a:rPr lang="en-US" sz="2400" dirty="0"/>
              <a:t>-Event Planning</a:t>
            </a:r>
          </a:p>
          <a:p>
            <a:r>
              <a:rPr lang="en-US" sz="2400" dirty="0"/>
              <a:t>-Marketing</a:t>
            </a:r>
          </a:p>
          <a:p>
            <a:r>
              <a:rPr lang="en-US" sz="2400" dirty="0"/>
              <a:t>-Budget Planning</a:t>
            </a:r>
          </a:p>
          <a:p>
            <a:r>
              <a:rPr lang="en-US" sz="2400" dirty="0"/>
              <a:t>-Networking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275C6B-53FE-7F7E-7374-101657BF1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" y="5578813"/>
            <a:ext cx="3672052" cy="990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5784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oup of people stand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D397F4EF-25D0-DADA-693A-6C137E609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17337" b="1"/>
          <a:stretch/>
        </p:blipFill>
        <p:spPr>
          <a:xfrm>
            <a:off x="600623" y="-49021"/>
            <a:ext cx="11588329" cy="6857999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7978F-D081-BBD6-91B0-9085DCAF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85" y="420624"/>
            <a:ext cx="5346307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cap="none" spc="0" dirty="0">
                <a:ln w="28575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Ways to Support</a:t>
            </a:r>
            <a:endParaRPr 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3EFEE-2B98-EFA4-6555-863F28530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851" y="2568145"/>
            <a:ext cx="4336484" cy="399819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1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</a:rPr>
              <a:t>Become a Mentor/Volunteer with our Youth Leadership Team.</a:t>
            </a:r>
          </a:p>
          <a:p>
            <a:pPr marL="571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</a:rPr>
              <a:t>Become a Volunteer for our community events and outreach opportunities.</a:t>
            </a:r>
          </a:p>
          <a:p>
            <a:pPr marL="571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</a:rPr>
              <a:t>Donate gaming systems, monitors, controllers, and other gaming related electronics to The BEAST Initiative.</a:t>
            </a:r>
          </a:p>
          <a:p>
            <a:pPr marL="571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</a:rPr>
              <a:t>Provide a monetary donation that will help go toward paying for college trips and tours, items we need for community outreach, gift cards for tournaments, etc.</a:t>
            </a:r>
          </a:p>
          <a:p>
            <a:pPr marL="571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</a:rPr>
              <a:t>Share our social media and information to your network!</a:t>
            </a:r>
          </a:p>
        </p:txBody>
      </p:sp>
    </p:spTree>
    <p:extLst>
      <p:ext uri="{BB962C8B-B14F-4D97-AF65-F5344CB8AC3E}">
        <p14:creationId xmlns:p14="http://schemas.microsoft.com/office/powerpoint/2010/main" val="218378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7510067CC0C4CBF041E4B5736A361" ma:contentTypeVersion="12" ma:contentTypeDescription="Create a new document." ma:contentTypeScope="" ma:versionID="3ec94a70663e5f1ab095a2033cbb544c">
  <xsd:schema xmlns:xsd="http://www.w3.org/2001/XMLSchema" xmlns:xs="http://www.w3.org/2001/XMLSchema" xmlns:p="http://schemas.microsoft.com/office/2006/metadata/properties" xmlns:ns2="c794462b-8355-46d5-854a-e31e67726ba8" xmlns:ns3="95e2ac07-c0fc-4741-89c1-7d5d2cf6b260" targetNamespace="http://schemas.microsoft.com/office/2006/metadata/properties" ma:root="true" ma:fieldsID="fb5c54a7aa5702af32c68d443d44abce" ns2:_="" ns3:_="">
    <xsd:import namespace="c794462b-8355-46d5-854a-e31e67726ba8"/>
    <xsd:import namespace="95e2ac07-c0fc-4741-89c1-7d5d2cf6b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4462b-8355-46d5-854a-e31e67726b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116d955-f552-4309-8214-17d2325f97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2ac07-c0fc-4741-89c1-7d5d2cf6b26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d8b63a-16e5-48b6-92be-c42532b6454d}" ma:internalName="TaxCatchAll" ma:showField="CatchAllData" ma:web="95e2ac07-c0fc-4741-89c1-7d5d2cf6b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90BC2E-28AA-4134-9183-59CCB7DDC1F8}"/>
</file>

<file path=customXml/itemProps2.xml><?xml version="1.0" encoding="utf-8"?>
<ds:datastoreItem xmlns:ds="http://schemas.openxmlformats.org/officeDocument/2006/customXml" ds:itemID="{E166B7C4-F737-4047-B8A8-4D28F513092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618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Impact</vt:lpstr>
      <vt:lpstr>Wingdings</vt:lpstr>
      <vt:lpstr>Office Theme</vt:lpstr>
      <vt:lpstr>PowerPoint Presentation</vt:lpstr>
      <vt:lpstr>The B.E.A.S.T. Initiative Table of Contents</vt:lpstr>
      <vt:lpstr>Mission and Vision of  The B.E.A.S.T. Initiative</vt:lpstr>
      <vt:lpstr>PowerPoint Presentation</vt:lpstr>
      <vt:lpstr>Programs and Services Offered</vt:lpstr>
      <vt:lpstr>STEM/STEAM  Focused Programming</vt:lpstr>
      <vt:lpstr>Creating a Community Building in The Sims 4!</vt:lpstr>
      <vt:lpstr>Gaming for Good Charity Events</vt:lpstr>
      <vt:lpstr>Ways to Support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LaQuinn Thompson</dc:creator>
  <cp:lastModifiedBy>LaQuinn Thompson</cp:lastModifiedBy>
  <cp:revision>2</cp:revision>
  <dcterms:created xsi:type="dcterms:W3CDTF">2023-01-05T19:43:51Z</dcterms:created>
  <dcterms:modified xsi:type="dcterms:W3CDTF">2023-01-29T02:30:11Z</dcterms:modified>
</cp:coreProperties>
</file>