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sldIdLst>
    <p:sldId id="256" r:id="rId5"/>
    <p:sldId id="257" r:id="rId6"/>
    <p:sldId id="260" r:id="rId7"/>
    <p:sldId id="259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8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6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7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7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5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8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2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2BB87DE-58FF-4C0A-83B4-4B93F3B6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6079" cy="17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D491C-C202-46ED-86CE-CB8E11E54E5D}"/>
              </a:ext>
            </a:extLst>
          </p:cNvPr>
          <p:cNvSpPr txBox="1"/>
          <p:nvPr/>
        </p:nvSpPr>
        <p:spPr>
          <a:xfrm>
            <a:off x="0" y="48121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Youth and Young Adult Program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C036E4-19EF-4B18-A46D-B532FD9B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87" y="1"/>
            <a:ext cx="12238287" cy="44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Who we 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Youth and Young Adults ages 14-24 who live in the South Central PA region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Meet TANF or WIOA qualifications</a:t>
            </a:r>
          </a:p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TANF - Temporary Assistance for Needy Families</a:t>
            </a:r>
          </a:p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WIOA - Workforce Innovation and Opportunity 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Justice Involved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Involved in foster care system or have aged out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Inadequate housing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Pregnant or parenting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High school drop-out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Individuals with a documented disability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Low income</a:t>
            </a:r>
          </a:p>
        </p:txBody>
      </p:sp>
    </p:spTree>
    <p:extLst>
      <p:ext uri="{BB962C8B-B14F-4D97-AF65-F5344CB8AC3E}">
        <p14:creationId xmlns:p14="http://schemas.microsoft.com/office/powerpoint/2010/main" val="10183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Connecting with CareerLink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In-School Youth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Schools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Walk-Ins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PA CareerLink Website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Community Access Points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Referrals to Program Manager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Out-of-school youth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3598" y="2831355"/>
            <a:ext cx="4645152" cy="263737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Walk-Ins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PA CareerLink Website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Community Access Points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Referrals to Program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465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Services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689" y="2054959"/>
            <a:ext cx="7075054" cy="3856314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Workforce 101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Paid Work Experience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Training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Supportive Services and Incentives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Career Counseling </a:t>
            </a:r>
          </a:p>
          <a:p>
            <a:pPr lvl="1"/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LinkedIn Learning</a:t>
            </a:r>
          </a:p>
          <a:p>
            <a:pPr lvl="1"/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Career exposure</a:t>
            </a:r>
          </a:p>
          <a:p>
            <a:pPr lvl="1"/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Post-Secondary Education exposure</a:t>
            </a:r>
          </a:p>
          <a:p>
            <a:pPr lvl="1"/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Prologis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FDF25-38CF-4445-8ED6-9FEE19B4E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9" t="17373" r="33939" b="36566"/>
          <a:stretch/>
        </p:blipFill>
        <p:spPr>
          <a:xfrm>
            <a:off x="332510" y="341744"/>
            <a:ext cx="6003635" cy="5191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729A3-B246-442E-87CD-D46D32B30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6" t="16835" r="33408" b="4983"/>
          <a:stretch/>
        </p:blipFill>
        <p:spPr>
          <a:xfrm>
            <a:off x="7130473" y="256410"/>
            <a:ext cx="4211782" cy="53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7C93D6-6D3E-43C7-A787-538E5C14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69646" y="2313281"/>
            <a:ext cx="3238720" cy="3277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30193-683F-481B-94D8-CD86D11F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5045" y="2384692"/>
            <a:ext cx="3095899" cy="3277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01CB1-1340-474D-8BC6-A476FE4A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372" y="804163"/>
            <a:ext cx="9607661" cy="105631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Virtual Reality – Transfer VR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29E8CB-CE7A-4460-8701-9515E21E6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1860" t="14201" r="33350" b="9810"/>
          <a:stretch/>
        </p:blipFill>
        <p:spPr>
          <a:xfrm>
            <a:off x="4028217" y="1948873"/>
            <a:ext cx="4135566" cy="4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720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94462b-8355-46d5-854a-e31e67726ba8">
      <Terms xmlns="http://schemas.microsoft.com/office/infopath/2007/PartnerControls"/>
    </lcf76f155ced4ddcb4097134ff3c332f>
    <TaxCatchAll xmlns="95e2ac07-c0fc-4741-89c1-7d5d2cf6b2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7510067CC0C4CBF041E4B5736A361" ma:contentTypeVersion="12" ma:contentTypeDescription="Create a new document." ma:contentTypeScope="" ma:versionID="3ec94a70663e5f1ab095a2033cbb544c">
  <xsd:schema xmlns:xsd="http://www.w3.org/2001/XMLSchema" xmlns:xs="http://www.w3.org/2001/XMLSchema" xmlns:p="http://schemas.microsoft.com/office/2006/metadata/properties" xmlns:ns2="c794462b-8355-46d5-854a-e31e67726ba8" xmlns:ns3="95e2ac07-c0fc-4741-89c1-7d5d2cf6b260" targetNamespace="http://schemas.microsoft.com/office/2006/metadata/properties" ma:root="true" ma:fieldsID="fb5c54a7aa5702af32c68d443d44abce" ns2:_="" ns3:_="">
    <xsd:import namespace="c794462b-8355-46d5-854a-e31e67726ba8"/>
    <xsd:import namespace="95e2ac07-c0fc-4741-89c1-7d5d2cf6b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4462b-8355-46d5-854a-e31e67726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116d955-f552-4309-8214-17d2325f97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2ac07-c0fc-4741-89c1-7d5d2cf6b26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d8b63a-16e5-48b6-92be-c42532b6454d}" ma:internalName="TaxCatchAll" ma:showField="CatchAllData" ma:web="95e2ac07-c0fc-4741-89c1-7d5d2cf6b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A26F1-CE70-461E-852C-27B15DAA26EA}">
  <ds:schemaRefs>
    <ds:schemaRef ds:uri="http://purl.org/dc/terms/"/>
    <ds:schemaRef ds:uri="http://schemas.openxmlformats.org/package/2006/metadata/core-properties"/>
    <ds:schemaRef ds:uri="a5f5435e-3f5f-421e-8a63-c15733650aed"/>
    <ds:schemaRef ds:uri="http://schemas.microsoft.com/office/2006/documentManagement/types"/>
    <ds:schemaRef ds:uri="http://schemas.microsoft.com/office/infopath/2007/PartnerControls"/>
    <ds:schemaRef ds:uri="93de6206-5b27-43b8-8a5b-58d5be2dd00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CC7F3F-D222-412E-AF2C-E701625C36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D4E7B-8886-4471-BB87-CA892B4B6FDF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3165</TotalTime>
  <Words>124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Gill Sans MT</vt:lpstr>
      <vt:lpstr>Gallery</vt:lpstr>
      <vt:lpstr>PowerPoint Presentation</vt:lpstr>
      <vt:lpstr>Who we serve</vt:lpstr>
      <vt:lpstr>Connecting with CareerLink</vt:lpstr>
      <vt:lpstr>Services provided</vt:lpstr>
      <vt:lpstr>PowerPoint Presentation</vt:lpstr>
      <vt:lpstr>Virtual Reality – Transfer VR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Equus workforce solutions Youth programs</dc:title>
  <dc:creator>Kristen Wilson</dc:creator>
  <cp:lastModifiedBy>sventress</cp:lastModifiedBy>
  <cp:revision>25</cp:revision>
  <dcterms:created xsi:type="dcterms:W3CDTF">2022-10-24T16:34:36Z</dcterms:created>
  <dcterms:modified xsi:type="dcterms:W3CDTF">2023-02-02T19:57:17Z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0x0101001710D30609500D4FA35652AF164F6AB7</vt:lpwstr>
  </property>
</Properties>
</file>