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0096-276E-68AF-27B3-88774945C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514E7-60E4-20A3-EA36-11567F40D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7A85-F9FC-5EEC-E5D9-715CC8E4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5EEA-09FF-EDAA-1AD3-C54C3C05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9D0D0-41BD-63BC-352A-15C46919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4A32-D68F-3C19-0EA7-CB4AE27A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60B7A-19DE-7D5E-287D-CFA9CA1E6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F85DC-38C5-98B9-1174-6C116789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8746F-18E9-087A-24D8-51ECF5DC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BD9BA-085B-CAFA-02E2-832DD91B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1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417D6-A35D-3AF7-7594-3B7E65A84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71DBE-A8E6-C3A8-CFB0-0F4BCE495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6C7E-6B85-7A43-706D-2DB43DEA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64DD-1C43-E996-436E-57DA319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415D-4D44-2651-13AD-5385E7CC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2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D9DF-9A55-3769-7B54-70A252A5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87F9-D8B5-183F-465C-BF6B89926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D2DF-D53E-5FB7-B16A-098B737B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B798-CC87-E6F2-225A-422BDCB9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B6D5-2EFB-4E98-4505-6DAEAFD3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DA1C-48B9-94C1-570D-D0FBF11B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35333-D034-6189-214B-083AECC6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99864-3031-94D4-8F2B-DD9FB2A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7255C-D502-3659-B56A-1D488098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BB4C-EBE7-B5AE-02D2-AFF95E0C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FA17-9F81-5440-A052-0073F619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1FCC3-13A9-4D4D-115A-E7060F914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70AA0-B54A-DE98-4049-9B8CF5CEA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7225C-5599-80D0-105D-959FB9C7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15C4-6322-CAB6-D27C-CB0C08E3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9877-4C24-9EA4-EB32-012A8C18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2C47-694B-5B1C-D095-3BE6056A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DE8B7-6500-C1EE-E5B9-E6149DABE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3CC76-AE0C-33B4-3534-CF43FAA1A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1A738-CA05-5D25-0E06-C390D1F8A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1115D-18C0-3771-9959-EB5436615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9DED2-CB19-1611-2A42-5180E5AE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8FB8-82BE-52DF-D618-FCC5B301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F99F6-9685-8D89-8EC3-8CF8D65E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35E4-188F-1ECD-F56B-F3AD4F46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64801-A49A-D32E-CC58-B4153FA2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ADCEA-5E8B-D0C9-847F-6EE3504C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97C11-109A-78B7-70DE-1D29625B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FD83-0792-FF26-54BF-163B3C8E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F0521-7249-C5FC-0729-D8437CE6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18081-907B-55CE-8525-9813FA7A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CCE9-BBB0-F00E-DF6D-2752D1F7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D880-A47E-D0A8-98A2-7044D41E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5844B-D415-DAF8-1D8F-FF00E3BF9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DBD61-77C7-0445-60DB-874543E5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76597-BF59-7C70-1855-670BE215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B291-4D11-FE92-B597-F722B9B0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F952-F73C-68AA-1168-758DADB2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DBB94-9633-935F-A679-2A369E282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76D89-B7A8-CDC0-A81B-BB114FE92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78461-E74F-DE26-51FD-1391C823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51BE2-D615-D4CA-CA42-574547C0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E24B8-82C0-60C0-1240-F23915D6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7FBB4-9A09-034B-67F4-352E7F5B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DCD52-0008-DEED-1DA2-714D94842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C1F0C-93D3-68E2-A11F-F5AFA136A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694A-1994-4AFE-9475-FDCA2EA4F13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19238-A40B-7086-19BC-6EFE4394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E597E-6CDE-B1FF-7066-847B543F8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A63C-69B7-4A36-9887-6AB01E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F8CBF8-72A4-5CD1-9AAD-AEBC4BDE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27AFBC8-16B8-A23E-368F-A4DD425C1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5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54F1BAF-20E0-9FF7-DEED-A20EBE9C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38E9E15E-88F6-35EE-EE92-B8C72E37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AC89B8-FA90-CF15-8D96-ED4041821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7510067CC0C4CBF041E4B5736A361" ma:contentTypeVersion="12" ma:contentTypeDescription="Create a new document." ma:contentTypeScope="" ma:versionID="3ec94a70663e5f1ab095a2033cbb544c">
  <xsd:schema xmlns:xsd="http://www.w3.org/2001/XMLSchema" xmlns:xs="http://www.w3.org/2001/XMLSchema" xmlns:p="http://schemas.microsoft.com/office/2006/metadata/properties" xmlns:ns2="c794462b-8355-46d5-854a-e31e67726ba8" xmlns:ns3="95e2ac07-c0fc-4741-89c1-7d5d2cf6b260" targetNamespace="http://schemas.microsoft.com/office/2006/metadata/properties" ma:root="true" ma:fieldsID="fb5c54a7aa5702af32c68d443d44abce" ns2:_="" ns3:_="">
    <xsd:import namespace="c794462b-8355-46d5-854a-e31e67726ba8"/>
    <xsd:import namespace="95e2ac07-c0fc-4741-89c1-7d5d2cf6b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4462b-8355-46d5-854a-e31e67726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116d955-f552-4309-8214-17d2325f97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2ac07-c0fc-4741-89c1-7d5d2cf6b26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d8b63a-16e5-48b6-92be-c42532b6454d}" ma:internalName="TaxCatchAll" ma:showField="CatchAllData" ma:web="95e2ac07-c0fc-4741-89c1-7d5d2cf6b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94462b-8355-46d5-854a-e31e67726ba8">
      <Terms xmlns="http://schemas.microsoft.com/office/infopath/2007/PartnerControls"/>
    </lcf76f155ced4ddcb4097134ff3c332f>
    <TaxCatchAll xmlns="95e2ac07-c0fc-4741-89c1-7d5d2cf6b260" xsi:nil="true"/>
  </documentManagement>
</p:properties>
</file>

<file path=customXml/itemProps1.xml><?xml version="1.0" encoding="utf-8"?>
<ds:datastoreItem xmlns:ds="http://schemas.openxmlformats.org/officeDocument/2006/customXml" ds:itemID="{EBB731BA-86B1-48B5-A571-F305AD5EB0EA}"/>
</file>

<file path=customXml/itemProps2.xml><?xml version="1.0" encoding="utf-8"?>
<ds:datastoreItem xmlns:ds="http://schemas.openxmlformats.org/officeDocument/2006/customXml" ds:itemID="{E944D951-5ECA-4AE8-94F0-80E05D92E559}"/>
</file>

<file path=customXml/itemProps3.xml><?xml version="1.0" encoding="utf-8"?>
<ds:datastoreItem xmlns:ds="http://schemas.openxmlformats.org/officeDocument/2006/customXml" ds:itemID="{1A19E407-06E2-4AF7-B975-039DA0B16882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Longenberger</dc:creator>
  <cp:lastModifiedBy>Melissa Longenberger</cp:lastModifiedBy>
  <cp:revision>1</cp:revision>
  <dcterms:created xsi:type="dcterms:W3CDTF">2023-01-27T20:11:27Z</dcterms:created>
  <dcterms:modified xsi:type="dcterms:W3CDTF">2023-01-27T20:15:45Z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0x0101001647510067CC0C4CBF041E4B5736A361</vt:lpwstr>
  </property>
  <property fmtid="{D5CDD505-2E9C-101B-9397-08002B2CF9AE}" pid="3" name="MediaServiceImageTags">
    <vt:lpwstr/>
  </property>
</Properties>
</file>